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9144000" cy="5143500" type="screen16x9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4EA"/>
          </a:solidFill>
        </a:fill>
      </a:tcStyle>
    </a:wholeTbl>
    <a:band2H>
      <a:tcTxStyle/>
      <a:tcStyle>
        <a:tcBdr/>
        <a:fill>
          <a:solidFill>
            <a:srgbClr val="E6EBF5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EEF1"/>
          </a:solidFill>
        </a:fill>
      </a:tcStyle>
    </a:wholeTbl>
    <a:band2H>
      <a:tcTxStyle/>
      <a:tcStyle>
        <a:tcBdr/>
        <a:fill>
          <a:solidFill>
            <a:srgbClr val="E6F6F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9CE"/>
          </a:solidFill>
        </a:fill>
      </a:tcStyle>
    </a:wholeTbl>
    <a:band2H>
      <a:tcTxStyle/>
      <a:tcStyle>
        <a:tcBdr/>
        <a:fill>
          <a:solidFill>
            <a:srgbClr val="F0F4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2573" autoAdjust="0"/>
  </p:normalViewPr>
  <p:slideViewPr>
    <p:cSldViewPr snapToGrid="0">
      <p:cViewPr varScale="1">
        <p:scale>
          <a:sx n="125" d="100"/>
          <a:sy n="125" d="100"/>
        </p:scale>
        <p:origin x="11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Shape 383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84" name="Shape 384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4040105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defRPr sz="1200">
        <a:latin typeface="+mj-lt"/>
        <a:ea typeface="+mj-ea"/>
        <a:cs typeface="+mj-cs"/>
        <a:sym typeface="Calibri"/>
      </a:defRPr>
    </a:lvl1pPr>
    <a:lvl2pPr indent="228600" defTabSz="457200" latinLnBrk="0">
      <a:defRPr sz="1200">
        <a:latin typeface="+mj-lt"/>
        <a:ea typeface="+mj-ea"/>
        <a:cs typeface="+mj-cs"/>
        <a:sym typeface="Calibri"/>
      </a:defRPr>
    </a:lvl2pPr>
    <a:lvl3pPr indent="457200" defTabSz="457200" latinLnBrk="0">
      <a:defRPr sz="1200">
        <a:latin typeface="+mj-lt"/>
        <a:ea typeface="+mj-ea"/>
        <a:cs typeface="+mj-cs"/>
        <a:sym typeface="Calibri"/>
      </a:defRPr>
    </a:lvl3pPr>
    <a:lvl4pPr indent="685800" defTabSz="457200" latinLnBrk="0">
      <a:defRPr sz="1200">
        <a:latin typeface="+mj-lt"/>
        <a:ea typeface="+mj-ea"/>
        <a:cs typeface="+mj-cs"/>
        <a:sym typeface="Calibri"/>
      </a:defRPr>
    </a:lvl4pPr>
    <a:lvl5pPr indent="914400" defTabSz="457200" latinLnBrk="0">
      <a:defRPr sz="1200">
        <a:latin typeface="+mj-lt"/>
        <a:ea typeface="+mj-ea"/>
        <a:cs typeface="+mj-cs"/>
        <a:sym typeface="Calibri"/>
      </a:defRPr>
    </a:lvl5pPr>
    <a:lvl6pPr indent="1143000" defTabSz="457200" latinLnBrk="0">
      <a:defRPr sz="1200">
        <a:latin typeface="+mj-lt"/>
        <a:ea typeface="+mj-ea"/>
        <a:cs typeface="+mj-cs"/>
        <a:sym typeface="Calibri"/>
      </a:defRPr>
    </a:lvl6pPr>
    <a:lvl7pPr indent="1371600" defTabSz="457200" latinLnBrk="0">
      <a:defRPr sz="1200">
        <a:latin typeface="+mj-lt"/>
        <a:ea typeface="+mj-ea"/>
        <a:cs typeface="+mj-cs"/>
        <a:sym typeface="Calibri"/>
      </a:defRPr>
    </a:lvl7pPr>
    <a:lvl8pPr indent="1600200" defTabSz="457200" latinLnBrk="0">
      <a:defRPr sz="1200">
        <a:latin typeface="+mj-lt"/>
        <a:ea typeface="+mj-ea"/>
        <a:cs typeface="+mj-cs"/>
        <a:sym typeface="Calibri"/>
      </a:defRPr>
    </a:lvl8pPr>
    <a:lvl9pPr indent="1828800" defTabSz="4572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Shape 407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08" name="Shape 40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000"/>
            </a:pPr>
            <a:r>
              <a:t>A cellulóz vagy étkezési rost – a növény legkeményebb, nehezen emészthető része, ami tulajdonképpen a növényi rostszálak fonata, és fő alkotórésze a levélzöldnek, a káposztalevélnek, a bab, a gyümölcsök, a zöldségek, a magvak és a gabonafélék héjának.</a:t>
            </a:r>
          </a:p>
          <a:p>
            <a:pPr>
              <a:defRPr sz="1000"/>
            </a:pPr>
            <a:endParaRPr/>
          </a:p>
          <a:p>
            <a:pPr>
              <a:defRPr sz="1000"/>
            </a:pPr>
            <a:r>
              <a:t>A rost – egy bonyolult szerkezetű szénhidrát, amelyet az emésztőrendszerünk nehezen bont le. Ugyanakkor a rost egyben egy fontos tápanyag is, ami a vízhez, ásványi sókhoz és a vitaminokhoz hasonlóan fontos szerepet játszik szervezet működésében.</a:t>
            </a:r>
          </a:p>
          <a:p>
            <a:pPr>
              <a:defRPr sz="1000"/>
            </a:pPr>
            <a:endParaRPr/>
          </a:p>
          <a:p>
            <a:pPr>
              <a:defRPr sz="1000"/>
            </a:pPr>
            <a:r>
              <a:t>A rost csökkenti az étel tartózkodási idejét a gyomor-bél traktusban, gyorsítja a táplálék áthaladását az emésztőcsatornán, és ezzel egyidejűleg segít a szervezetet megtisztításában.</a:t>
            </a:r>
          </a:p>
          <a:p>
            <a:pPr>
              <a:defRPr sz="1000"/>
            </a:pPr>
            <a:endParaRPr/>
          </a:p>
          <a:p>
            <a:pPr>
              <a:defRPr sz="1000"/>
            </a:pPr>
            <a:r>
              <a:t>A rostok (növényi rost, étkezési rost, prebiotikumok) két típusát különböztetjük meg – az oldhatót és a nem oldhatót.</a:t>
            </a:r>
          </a:p>
          <a:p>
            <a:pPr>
              <a:defRPr sz="1000"/>
            </a:pPr>
            <a:endParaRPr/>
          </a:p>
          <a:p>
            <a:pPr>
              <a:defRPr sz="1000"/>
            </a:pPr>
            <a:r>
              <a:t>A nem oldható (durva) rost  - a növény „csontvázát” alkotó növényi rostfalak héja, az oldható pedig – a növény sejtfelépítménye, vagy „teste”. Akár az egyik, akár a másik formájában, a rost minden növényben jelen van, de megtalálható a tengeri hínárfélékben is. </a:t>
            </a:r>
          </a:p>
          <a:p>
            <a:pPr>
              <a:defRPr sz="1000"/>
            </a:pPr>
            <a:endParaRPr/>
          </a:p>
          <a:p>
            <a:pPr>
              <a:defRPr sz="1000"/>
            </a:pPr>
            <a:endParaRPr/>
          </a:p>
          <a:p>
            <a:pPr>
              <a:defRPr sz="1000"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224125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Shape 500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01" name="Shape 50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 err="1"/>
              <a:t>Európai</a:t>
            </a:r>
            <a:r>
              <a:rPr dirty="0"/>
              <a:t>, </a:t>
            </a:r>
            <a:r>
              <a:rPr dirty="0" err="1"/>
              <a:t>amerikai</a:t>
            </a:r>
            <a:r>
              <a:rPr dirty="0"/>
              <a:t>, </a:t>
            </a:r>
            <a:r>
              <a:rPr dirty="0" err="1"/>
              <a:t>kanadai</a:t>
            </a:r>
            <a:r>
              <a:rPr dirty="0"/>
              <a:t> </a:t>
            </a:r>
            <a:r>
              <a:rPr dirty="0" err="1"/>
              <a:t>és</a:t>
            </a:r>
            <a:r>
              <a:rPr dirty="0"/>
              <a:t> </a:t>
            </a:r>
            <a:r>
              <a:rPr dirty="0" err="1"/>
              <a:t>más</a:t>
            </a:r>
            <a:r>
              <a:rPr dirty="0"/>
              <a:t> </a:t>
            </a:r>
            <a:r>
              <a:rPr dirty="0" err="1"/>
              <a:t>országbeli</a:t>
            </a:r>
            <a:r>
              <a:rPr dirty="0"/>
              <a:t> </a:t>
            </a:r>
            <a:r>
              <a:rPr dirty="0" err="1"/>
              <a:t>kutatások</a:t>
            </a:r>
            <a:r>
              <a:rPr dirty="0"/>
              <a:t> </a:t>
            </a:r>
            <a:r>
              <a:rPr dirty="0" err="1"/>
              <a:t>meggyőzően</a:t>
            </a:r>
            <a:r>
              <a:rPr dirty="0"/>
              <a:t> </a:t>
            </a:r>
            <a:r>
              <a:rPr dirty="0" err="1"/>
              <a:t>demonstrálják</a:t>
            </a:r>
            <a:r>
              <a:rPr dirty="0"/>
              <a:t>, </a:t>
            </a:r>
            <a:r>
              <a:rPr dirty="0" err="1"/>
              <a:t>hogy</a:t>
            </a:r>
            <a:r>
              <a:rPr dirty="0"/>
              <a:t> a </a:t>
            </a:r>
            <a:r>
              <a:rPr dirty="0" err="1"/>
              <a:t>kellő</a:t>
            </a:r>
            <a:r>
              <a:rPr dirty="0"/>
              <a:t> </a:t>
            </a:r>
            <a:r>
              <a:rPr dirty="0" err="1"/>
              <a:t>mennyiség</a:t>
            </a:r>
            <a:r>
              <a:rPr dirty="0"/>
              <a:t> </a:t>
            </a:r>
            <a:r>
              <a:rPr dirty="0" err="1"/>
              <a:t>rost</a:t>
            </a:r>
            <a:r>
              <a:rPr dirty="0"/>
              <a:t> </a:t>
            </a:r>
            <a:r>
              <a:rPr dirty="0" err="1"/>
              <a:t>fogyasztása</a:t>
            </a:r>
            <a:r>
              <a:rPr dirty="0"/>
              <a:t> </a:t>
            </a:r>
            <a:r>
              <a:rPr dirty="0" err="1"/>
              <a:t>segít</a:t>
            </a:r>
            <a:r>
              <a:rPr dirty="0"/>
              <a:t> </a:t>
            </a:r>
            <a:r>
              <a:rPr dirty="0" err="1"/>
              <a:t>az</a:t>
            </a:r>
            <a:r>
              <a:rPr dirty="0"/>
              <a:t> </a:t>
            </a:r>
            <a:r>
              <a:rPr dirty="0" err="1"/>
              <a:t>elhízás</a:t>
            </a:r>
            <a:r>
              <a:rPr dirty="0"/>
              <a:t> </a:t>
            </a:r>
            <a:r>
              <a:rPr dirty="0" err="1"/>
              <a:t>megelőzésében</a:t>
            </a:r>
            <a:r>
              <a:rPr dirty="0"/>
              <a:t>.</a:t>
            </a:r>
          </a:p>
          <a:p>
            <a:pPr lvl="2" indent="0"/>
            <a:endParaRPr dirty="0"/>
          </a:p>
          <a:p>
            <a:pPr lvl="2" indent="0"/>
            <a:r>
              <a:rPr dirty="0" err="1"/>
              <a:t>Például</a:t>
            </a:r>
            <a:r>
              <a:rPr dirty="0"/>
              <a:t> </a:t>
            </a:r>
            <a:r>
              <a:rPr dirty="0" err="1"/>
              <a:t>az</a:t>
            </a:r>
            <a:r>
              <a:rPr dirty="0"/>
              <a:t> </a:t>
            </a:r>
            <a:r>
              <a:rPr dirty="0" err="1"/>
              <a:t>ún</a:t>
            </a:r>
            <a:r>
              <a:rPr dirty="0"/>
              <a:t>. </a:t>
            </a:r>
            <a:r>
              <a:rPr dirty="0" err="1"/>
              <a:t>mediterrán</a:t>
            </a:r>
            <a:r>
              <a:rPr dirty="0"/>
              <a:t> </a:t>
            </a:r>
            <a:r>
              <a:rPr dirty="0" err="1"/>
              <a:t>diéta</a:t>
            </a:r>
            <a:r>
              <a:rPr dirty="0"/>
              <a:t>, </a:t>
            </a:r>
            <a:r>
              <a:rPr dirty="0" err="1"/>
              <a:t>amely</a:t>
            </a:r>
            <a:r>
              <a:rPr dirty="0"/>
              <a:t> </a:t>
            </a:r>
            <a:r>
              <a:rPr dirty="0" err="1"/>
              <a:t>gazdag</a:t>
            </a:r>
            <a:r>
              <a:rPr dirty="0"/>
              <a:t> a </a:t>
            </a:r>
            <a:r>
              <a:rPr dirty="0" err="1"/>
              <a:t>zöldségekben</a:t>
            </a:r>
            <a:r>
              <a:rPr dirty="0"/>
              <a:t>, </a:t>
            </a:r>
            <a:r>
              <a:rPr dirty="0" err="1"/>
              <a:t>gyümölcsökben</a:t>
            </a:r>
            <a:r>
              <a:rPr dirty="0"/>
              <a:t>, </a:t>
            </a:r>
            <a:r>
              <a:rPr dirty="0" err="1"/>
              <a:t>teljes</a:t>
            </a:r>
            <a:r>
              <a:rPr dirty="0"/>
              <a:t> </a:t>
            </a:r>
            <a:r>
              <a:rPr dirty="0" err="1"/>
              <a:t>kiőrlésű</a:t>
            </a:r>
            <a:r>
              <a:rPr dirty="0"/>
              <a:t> </a:t>
            </a:r>
            <a:r>
              <a:rPr dirty="0" err="1"/>
              <a:t>gabonákban</a:t>
            </a:r>
            <a:r>
              <a:rPr dirty="0"/>
              <a:t> a </a:t>
            </a:r>
            <a:r>
              <a:rPr dirty="0" err="1"/>
              <a:t>kötőszöveti</a:t>
            </a:r>
            <a:r>
              <a:rPr dirty="0"/>
              <a:t> „</a:t>
            </a:r>
            <a:r>
              <a:rPr dirty="0" err="1"/>
              <a:t>elzsírosodás</a:t>
            </a:r>
            <a:r>
              <a:rPr dirty="0"/>
              <a:t>” </a:t>
            </a:r>
            <a:r>
              <a:rPr dirty="0" err="1"/>
              <a:t>veszélyét</a:t>
            </a:r>
            <a:r>
              <a:rPr dirty="0"/>
              <a:t> 51%-</a:t>
            </a:r>
            <a:r>
              <a:rPr dirty="0" err="1"/>
              <a:t>kal</a:t>
            </a:r>
            <a:r>
              <a:rPr dirty="0"/>
              <a:t>, </a:t>
            </a:r>
            <a:r>
              <a:rPr dirty="0" err="1"/>
              <a:t>az</a:t>
            </a:r>
            <a:r>
              <a:rPr dirty="0"/>
              <a:t> </a:t>
            </a:r>
            <a:r>
              <a:rPr dirty="0" err="1"/>
              <a:t>ún</a:t>
            </a:r>
            <a:r>
              <a:rPr dirty="0"/>
              <a:t>. </a:t>
            </a:r>
            <a:r>
              <a:rPr dirty="0" err="1"/>
              <a:t>rejtett</a:t>
            </a:r>
            <a:r>
              <a:rPr dirty="0"/>
              <a:t> </a:t>
            </a:r>
            <a:r>
              <a:rPr dirty="0" err="1"/>
              <a:t>hasi</a:t>
            </a:r>
            <a:r>
              <a:rPr dirty="0"/>
              <a:t> </a:t>
            </a:r>
            <a:r>
              <a:rPr dirty="0" err="1"/>
              <a:t>elzsírosodást</a:t>
            </a:r>
            <a:r>
              <a:rPr dirty="0"/>
              <a:t> </a:t>
            </a:r>
            <a:r>
              <a:rPr dirty="0" err="1"/>
              <a:t>pedig</a:t>
            </a:r>
            <a:r>
              <a:rPr dirty="0"/>
              <a:t> 59%-</a:t>
            </a:r>
            <a:r>
              <a:rPr dirty="0" err="1"/>
              <a:t>kal</a:t>
            </a:r>
            <a:r>
              <a:rPr dirty="0"/>
              <a:t> </a:t>
            </a:r>
            <a:r>
              <a:rPr dirty="0" err="1"/>
              <a:t>csökkenti</a:t>
            </a:r>
            <a:r>
              <a:rPr dirty="0"/>
              <a:t>.</a:t>
            </a:r>
          </a:p>
          <a:p>
            <a:pPr lvl="2" indent="0"/>
            <a:endParaRPr dirty="0"/>
          </a:p>
          <a:p>
            <a:pPr lvl="2" indent="0"/>
            <a:r>
              <a:rPr dirty="0" err="1"/>
              <a:t>Miért</a:t>
            </a:r>
            <a:r>
              <a:rPr dirty="0"/>
              <a:t> </a:t>
            </a:r>
            <a:r>
              <a:rPr dirty="0" err="1"/>
              <a:t>segítenek</a:t>
            </a:r>
            <a:r>
              <a:rPr dirty="0"/>
              <a:t> a </a:t>
            </a:r>
            <a:r>
              <a:rPr dirty="0" err="1"/>
              <a:t>rostok</a:t>
            </a:r>
            <a:r>
              <a:rPr dirty="0"/>
              <a:t> a </a:t>
            </a:r>
            <a:r>
              <a:rPr dirty="0" err="1"/>
              <a:t>fogyásban</a:t>
            </a:r>
            <a:r>
              <a:rPr dirty="0"/>
              <a:t> </a:t>
            </a:r>
            <a:r>
              <a:rPr dirty="0" err="1"/>
              <a:t>vagy</a:t>
            </a:r>
            <a:r>
              <a:rPr dirty="0"/>
              <a:t> a </a:t>
            </a:r>
            <a:r>
              <a:rPr dirty="0" err="1"/>
              <a:t>testsúly</a:t>
            </a:r>
            <a:r>
              <a:rPr dirty="0"/>
              <a:t> </a:t>
            </a:r>
            <a:r>
              <a:rPr dirty="0" err="1"/>
              <a:t>szinten</a:t>
            </a:r>
            <a:r>
              <a:rPr dirty="0"/>
              <a:t> </a:t>
            </a:r>
            <a:r>
              <a:rPr dirty="0" err="1"/>
              <a:t>tartásában</a:t>
            </a:r>
            <a:r>
              <a:rPr dirty="0"/>
              <a:t>?</a:t>
            </a:r>
          </a:p>
          <a:p>
            <a:pPr lvl="2" indent="0"/>
            <a:endParaRPr dirty="0"/>
          </a:p>
          <a:p>
            <a:pPr lvl="2" indent="0"/>
            <a:r>
              <a:rPr dirty="0"/>
              <a:t>A </a:t>
            </a:r>
            <a:r>
              <a:rPr dirty="0" err="1"/>
              <a:t>rostok</a:t>
            </a:r>
            <a:r>
              <a:rPr dirty="0"/>
              <a:t> </a:t>
            </a:r>
            <a:r>
              <a:rPr dirty="0" err="1"/>
              <a:t>segítik</a:t>
            </a:r>
            <a:r>
              <a:rPr dirty="0"/>
              <a:t> a </a:t>
            </a:r>
            <a:r>
              <a:rPr dirty="0" err="1"/>
              <a:t>bélrendszer</a:t>
            </a:r>
            <a:r>
              <a:rPr dirty="0"/>
              <a:t> </a:t>
            </a:r>
            <a:r>
              <a:rPr dirty="0" err="1"/>
              <a:t>normális</a:t>
            </a:r>
            <a:r>
              <a:rPr dirty="0"/>
              <a:t> </a:t>
            </a:r>
            <a:r>
              <a:rPr dirty="0" err="1"/>
              <a:t>működését</a:t>
            </a:r>
            <a:r>
              <a:rPr dirty="0"/>
              <a:t>, </a:t>
            </a:r>
            <a:r>
              <a:rPr dirty="0" err="1"/>
              <a:t>rendszeres</a:t>
            </a:r>
            <a:r>
              <a:rPr dirty="0"/>
              <a:t> </a:t>
            </a:r>
            <a:r>
              <a:rPr dirty="0" err="1"/>
              <a:t>kiürülését</a:t>
            </a:r>
            <a:r>
              <a:rPr dirty="0"/>
              <a:t>.</a:t>
            </a:r>
          </a:p>
          <a:p>
            <a:pPr lvl="2" indent="0"/>
            <a:r>
              <a:rPr dirty="0" err="1"/>
              <a:t>Ezen</a:t>
            </a:r>
            <a:r>
              <a:rPr dirty="0"/>
              <a:t> </a:t>
            </a:r>
            <a:r>
              <a:rPr dirty="0" err="1"/>
              <a:t>kívül</a:t>
            </a:r>
            <a:r>
              <a:rPr dirty="0"/>
              <a:t> </a:t>
            </a:r>
            <a:r>
              <a:rPr dirty="0" err="1"/>
              <a:t>az</a:t>
            </a:r>
            <a:r>
              <a:rPr dirty="0"/>
              <a:t> </a:t>
            </a:r>
            <a:r>
              <a:rPr dirty="0" err="1"/>
              <a:t>oldható</a:t>
            </a:r>
            <a:r>
              <a:rPr dirty="0"/>
              <a:t> </a:t>
            </a:r>
            <a:r>
              <a:rPr dirty="0" err="1"/>
              <a:t>rostok</a:t>
            </a:r>
            <a:r>
              <a:rPr dirty="0"/>
              <a:t> </a:t>
            </a:r>
            <a:r>
              <a:rPr dirty="0" err="1"/>
              <a:t>vízzel</a:t>
            </a:r>
            <a:r>
              <a:rPr dirty="0"/>
              <a:t> </a:t>
            </a:r>
            <a:r>
              <a:rPr dirty="0" err="1"/>
              <a:t>érintkezve</a:t>
            </a:r>
            <a:r>
              <a:rPr dirty="0"/>
              <a:t> </a:t>
            </a:r>
            <a:r>
              <a:rPr dirty="0" err="1"/>
              <a:t>géles</a:t>
            </a:r>
            <a:r>
              <a:rPr dirty="0"/>
              <a:t> </a:t>
            </a:r>
            <a:r>
              <a:rPr dirty="0" err="1"/>
              <a:t>állagot</a:t>
            </a:r>
            <a:r>
              <a:rPr dirty="0"/>
              <a:t> </a:t>
            </a:r>
            <a:r>
              <a:rPr dirty="0" err="1"/>
              <a:t>vesznek</a:t>
            </a:r>
            <a:r>
              <a:rPr dirty="0"/>
              <a:t> </a:t>
            </a:r>
            <a:r>
              <a:rPr dirty="0" err="1"/>
              <a:t>fel</a:t>
            </a:r>
            <a:r>
              <a:rPr dirty="0"/>
              <a:t>, </a:t>
            </a:r>
            <a:r>
              <a:rPr dirty="0" err="1"/>
              <a:t>ami</a:t>
            </a:r>
            <a:r>
              <a:rPr dirty="0"/>
              <a:t> a </a:t>
            </a:r>
            <a:r>
              <a:rPr dirty="0" err="1"/>
              <a:t>jóllakottság</a:t>
            </a:r>
            <a:r>
              <a:rPr dirty="0"/>
              <a:t> </a:t>
            </a:r>
            <a:r>
              <a:rPr dirty="0" err="1"/>
              <a:t>érzetét</a:t>
            </a:r>
            <a:r>
              <a:rPr dirty="0"/>
              <a:t> </a:t>
            </a:r>
            <a:r>
              <a:rPr dirty="0" err="1"/>
              <a:t>kelti</a:t>
            </a:r>
            <a:r>
              <a:rPr dirty="0"/>
              <a:t> – </a:t>
            </a:r>
            <a:r>
              <a:rPr dirty="0" err="1"/>
              <a:t>felesleges</a:t>
            </a:r>
            <a:r>
              <a:rPr dirty="0"/>
              <a:t> </a:t>
            </a:r>
            <a:r>
              <a:rPr dirty="0" err="1"/>
              <a:t>kalóriák</a:t>
            </a:r>
            <a:r>
              <a:rPr dirty="0"/>
              <a:t> </a:t>
            </a:r>
            <a:r>
              <a:rPr dirty="0" err="1"/>
              <a:t>bevitele</a:t>
            </a:r>
            <a:r>
              <a:rPr dirty="0"/>
              <a:t> </a:t>
            </a:r>
            <a:r>
              <a:rPr dirty="0" err="1"/>
              <a:t>nélkül</a:t>
            </a:r>
            <a:r>
              <a:rPr dirty="0"/>
              <a:t>. </a:t>
            </a:r>
            <a:r>
              <a:rPr dirty="0" err="1"/>
              <a:t>Pontosan</a:t>
            </a:r>
            <a:r>
              <a:rPr dirty="0"/>
              <a:t> </a:t>
            </a:r>
            <a:r>
              <a:rPr dirty="0" err="1"/>
              <a:t>ezen</a:t>
            </a:r>
            <a:r>
              <a:rPr dirty="0"/>
              <a:t> </a:t>
            </a:r>
            <a:r>
              <a:rPr dirty="0" err="1"/>
              <a:t>alapszik</a:t>
            </a:r>
            <a:r>
              <a:rPr dirty="0"/>
              <a:t> a </a:t>
            </a:r>
            <a:r>
              <a:rPr dirty="0" err="1"/>
              <a:t>karcsúsítást</a:t>
            </a:r>
            <a:r>
              <a:rPr dirty="0"/>
              <a:t> </a:t>
            </a:r>
            <a:r>
              <a:rPr dirty="0" err="1"/>
              <a:t>vagy</a:t>
            </a:r>
            <a:r>
              <a:rPr dirty="0"/>
              <a:t> </a:t>
            </a:r>
            <a:r>
              <a:rPr dirty="0" err="1"/>
              <a:t>súlycsökkentést</a:t>
            </a:r>
            <a:r>
              <a:rPr dirty="0"/>
              <a:t> </a:t>
            </a:r>
            <a:r>
              <a:rPr dirty="0" err="1"/>
              <a:t>segítő</a:t>
            </a:r>
            <a:r>
              <a:rPr dirty="0"/>
              <a:t> </a:t>
            </a:r>
            <a:r>
              <a:rPr dirty="0" err="1"/>
              <a:t>termékek</a:t>
            </a:r>
            <a:r>
              <a:rPr dirty="0"/>
              <a:t> </a:t>
            </a:r>
            <a:r>
              <a:rPr dirty="0" err="1"/>
              <a:t>hatása</a:t>
            </a:r>
            <a:r>
              <a:rPr dirty="0"/>
              <a:t>.</a:t>
            </a:r>
          </a:p>
          <a:p>
            <a:pPr lvl="2" indent="0"/>
            <a:r>
              <a:rPr dirty="0"/>
              <a:t>A </a:t>
            </a:r>
            <a:r>
              <a:rPr dirty="0" err="1"/>
              <a:t>fontos</a:t>
            </a:r>
            <a:r>
              <a:rPr dirty="0"/>
              <a:t>, </a:t>
            </a:r>
            <a:r>
              <a:rPr dirty="0" err="1"/>
              <a:t>hogy</a:t>
            </a:r>
            <a:r>
              <a:rPr dirty="0"/>
              <a:t> ne </a:t>
            </a:r>
            <a:r>
              <a:rPr dirty="0" err="1"/>
              <a:t>felejtsünk</a:t>
            </a:r>
            <a:r>
              <a:rPr dirty="0"/>
              <a:t> </a:t>
            </a:r>
            <a:r>
              <a:rPr dirty="0" err="1"/>
              <a:t>el</a:t>
            </a:r>
            <a:r>
              <a:rPr dirty="0"/>
              <a:t> </a:t>
            </a:r>
            <a:r>
              <a:rPr dirty="0" err="1"/>
              <a:t>vizet</a:t>
            </a:r>
            <a:r>
              <a:rPr dirty="0"/>
              <a:t> </a:t>
            </a:r>
            <a:r>
              <a:rPr dirty="0" err="1"/>
              <a:t>inni</a:t>
            </a:r>
            <a:r>
              <a:rPr dirty="0"/>
              <a:t>!</a:t>
            </a:r>
          </a:p>
          <a:p>
            <a:pPr lvl="2" indent="0"/>
            <a:br>
              <a:rPr dirty="0"/>
            </a:br>
            <a:r>
              <a:rPr dirty="0" err="1"/>
              <a:t>Akárhogy</a:t>
            </a:r>
            <a:r>
              <a:rPr dirty="0"/>
              <a:t> is </a:t>
            </a:r>
            <a:r>
              <a:rPr dirty="0" err="1"/>
              <a:t>nézzük</a:t>
            </a:r>
            <a:r>
              <a:rPr dirty="0"/>
              <a:t>, </a:t>
            </a:r>
            <a:r>
              <a:rPr dirty="0" err="1"/>
              <a:t>akár</a:t>
            </a:r>
            <a:r>
              <a:rPr dirty="0"/>
              <a:t> a </a:t>
            </a:r>
            <a:r>
              <a:rPr dirty="0" err="1"/>
              <a:t>súlykontrol</a:t>
            </a:r>
            <a:r>
              <a:rPr dirty="0"/>
              <a:t>, </a:t>
            </a:r>
            <a:r>
              <a:rPr dirty="0" err="1"/>
              <a:t>akár</a:t>
            </a:r>
            <a:r>
              <a:rPr dirty="0"/>
              <a:t> a </a:t>
            </a:r>
            <a:r>
              <a:rPr dirty="0" err="1"/>
              <a:t>betegségek</a:t>
            </a:r>
            <a:r>
              <a:rPr dirty="0"/>
              <a:t> </a:t>
            </a:r>
            <a:r>
              <a:rPr dirty="0" err="1"/>
              <a:t>megelőzése</a:t>
            </a:r>
            <a:r>
              <a:rPr dirty="0"/>
              <a:t> a </a:t>
            </a:r>
            <a:r>
              <a:rPr dirty="0" err="1"/>
              <a:t>cél</a:t>
            </a:r>
            <a:r>
              <a:rPr dirty="0"/>
              <a:t>, </a:t>
            </a:r>
            <a:r>
              <a:rPr dirty="0" err="1"/>
              <a:t>rostok</a:t>
            </a:r>
            <a:r>
              <a:rPr dirty="0"/>
              <a:t> </a:t>
            </a:r>
            <a:r>
              <a:rPr dirty="0" err="1"/>
              <a:t>nélkül</a:t>
            </a:r>
            <a:r>
              <a:rPr dirty="0"/>
              <a:t> </a:t>
            </a:r>
            <a:r>
              <a:rPr dirty="0" err="1"/>
              <a:t>nem</a:t>
            </a:r>
            <a:r>
              <a:rPr dirty="0"/>
              <a:t> fog </a:t>
            </a:r>
            <a:r>
              <a:rPr dirty="0" err="1"/>
              <a:t>működni</a:t>
            </a:r>
            <a:r>
              <a:rPr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696352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Shape 515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16" name="Shape 516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A HI-FIBER – optimális arányban és mennyiségben tartalmazza a </a:t>
            </a:r>
            <a:r>
              <a:rPr u="sng"/>
              <a:t>kétféle rostot</a:t>
            </a:r>
            <a:r>
              <a:t>, és kiegészítésképpen olyan aktív összetevőket, amelyek enzimekkel, aminosavval, vitaminokkal és ásványi sókkal látják el a szervezetet.</a:t>
            </a:r>
          </a:p>
          <a:p>
            <a:endParaRPr/>
          </a:p>
          <a:p>
            <a:r>
              <a:t>A termék különleges előnye: összetételében megtalálható az </a:t>
            </a:r>
            <a:r>
              <a:rPr u="sng"/>
              <a:t>aloe vera gél és a glutamin aminosav</a:t>
            </a:r>
            <a:r>
              <a:t>, amelyek bizonyítottan jótékony hatással vannak a bélrendszer normális és hatékony működésére.</a:t>
            </a:r>
          </a:p>
        </p:txBody>
      </p:sp>
    </p:spTree>
    <p:extLst>
      <p:ext uri="{BB962C8B-B14F-4D97-AF65-F5344CB8AC3E}">
        <p14:creationId xmlns:p14="http://schemas.microsoft.com/office/powerpoint/2010/main" val="27582706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Shape 533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34" name="Shape 53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Az oldható rostok nagy mennyiségű víz megkötésére képesek, amivel gélszerű masszát képeznek.</a:t>
            </a:r>
            <a:br/>
            <a:endParaRPr/>
          </a:p>
          <a:p>
            <a:r>
              <a:t>Ez a massza egyfelől védi a gyomor és bél nyálkahártyáját, másrészt segíti a mérgek és salakanyagok kiürülését a szervezetből. Ezen felül a gyomrot megtöltve a jóllakottság érzését kelti, megelőzve a túlsúly kialakulását.</a:t>
            </a:r>
          </a:p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245204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Shape 541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42" name="Shape 54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  <a:p>
            <a:r>
              <a:t>Az </a:t>
            </a:r>
            <a:r>
              <a:rPr b="1"/>
              <a:t>almarost</a:t>
            </a:r>
            <a:r>
              <a:t> a jóllakottság érzetét kelti, ezzel természetes módon csökkenti az étvágyat és javítja az emésztést. Rendszeres fogyasztása normalizálja a vér koleszterinszintjét, pozitívan hat a bélrendszer mikroflórájára és a bélrendszer egészének működésére.</a:t>
            </a:r>
          </a:p>
          <a:p>
            <a:endParaRPr/>
          </a:p>
          <a:p>
            <a:r>
              <a:t>Az </a:t>
            </a:r>
            <a:r>
              <a:rPr b="1"/>
              <a:t>almapektin</a:t>
            </a:r>
            <a:r>
              <a:t> nagyon fontos az anyagcsere szempontjából. Csökkenti a koleszterinszintet, javítja a periférikus vérkeringést és a bélrendszer perisztaltikáját. Az almapektin egyik legfőbb értéke az a tulajdonsága, hogy kíméletesen, de hatékonyan képes megtisztítani az szervezetet a káros anyagoktól (és mindeközben nem bontja meg a mikroflóra egyensúlyát). A pektint néha az emberi szervezet „méregtelenítőjének” is szokták nevezni a radioizotópok, nehézfémek, vegyszerek és más káros anyagok kiürítésének különleges képességéért.</a:t>
            </a:r>
          </a:p>
          <a:p>
            <a:endParaRPr/>
          </a:p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15963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Shape 548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49" name="Shape 54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Az </a:t>
            </a:r>
            <a:r>
              <a:rPr b="1"/>
              <a:t>inulin</a:t>
            </a:r>
            <a:r>
              <a:t> egy szénhidrát, ami bizonyos növények gyökerében és gumójában található. A HI-FIBER cikóriagyökérből kivont inulint tartalmaz.</a:t>
            </a:r>
          </a:p>
          <a:p>
            <a:endParaRPr/>
          </a:p>
          <a:p>
            <a:r>
              <a:t>Az inulin a bélrendszer egészséges mikroflórájának tápláléka.</a:t>
            </a:r>
          </a:p>
          <a:p>
            <a:r>
              <a:t>Javítja a szénhidrát és a zsír anyagcseréjét, normalizálja a vércukorszintet, aktivizálja a zsírégetést, megakadályozza az ún. atherosclerotikus plakkok kialakulását.</a:t>
            </a:r>
          </a:p>
          <a:p>
            <a:pPr>
              <a:defRPr b="1"/>
            </a:pPr>
            <a:endParaRPr/>
          </a:p>
          <a:p>
            <a:r>
              <a:t>Az inulin segít a méregtelenítésben is, jó hatással van a májra.</a:t>
            </a:r>
          </a:p>
        </p:txBody>
      </p:sp>
    </p:spTree>
    <p:extLst>
      <p:ext uri="{BB962C8B-B14F-4D97-AF65-F5344CB8AC3E}">
        <p14:creationId xmlns:p14="http://schemas.microsoft.com/office/powerpoint/2010/main" val="15579096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Shape 555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56" name="Shape 556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A </a:t>
            </a:r>
            <a:r>
              <a:rPr b="1"/>
              <a:t>glükomannán</a:t>
            </a:r>
            <a:r>
              <a:t> – oldható növény rost, amit a japán „konjak” növény gumójából állítnak elő. A többi rosthoz hasonlóan képes a zsír egy részének megkötésére, a zsír bélcsatornában történő felszívódásának lassítására. Ezzel segít a testsúly szinten tartásában is.</a:t>
            </a:r>
          </a:p>
          <a:p>
            <a:endParaRPr/>
          </a:p>
          <a:p>
            <a:r>
              <a:t>Dr Oz, a természetes anyagokat és étrend-kiegészítőket felhasználó népszerű fogyókúrás műsor házigazdája állítja, hogy a glükomannán egyike a legjobb étvágyszabályzóknak! Hosszantartó jóllakottságot biztosít, finoman elnyomja az éhségérzetet, csökkenti a kalóriabevitelt. Ezen kívül ez az oldható rostfajta segít a vér cukorszintjének szabályozásában is.</a:t>
            </a:r>
          </a:p>
          <a:p>
            <a:endParaRPr/>
          </a:p>
          <a:p>
            <a:pPr>
              <a:defRPr b="1"/>
            </a:pPr>
            <a:r>
              <a:t>A glükomannán vízfelvételi képessége saját tömegének kétszázszorosa (!),ezért fogyasztásakor ügyelni kell a fokozott folyadékbevitelre!!!</a:t>
            </a:r>
          </a:p>
        </p:txBody>
      </p:sp>
    </p:spTree>
    <p:extLst>
      <p:ext uri="{BB962C8B-B14F-4D97-AF65-F5344CB8AC3E}">
        <p14:creationId xmlns:p14="http://schemas.microsoft.com/office/powerpoint/2010/main" val="13750682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Shape 567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68" name="Shape 56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A </a:t>
            </a:r>
            <a:r>
              <a:rPr b="1"/>
              <a:t>nem oldható rostok </a:t>
            </a:r>
            <a:r>
              <a:t>(cellulóz, rizskorpa) aktiválják a belek perisztaltikus mozgását és gyorsítják az étel áthaladását a bélcsatornán. A nem oldható rostokat a szervezet nem emészti meg, de a durvább rostszálak, mint egy kefe, tisztítják meg a bélfalakat. Az ilyen tisztítás eredményeképpen javulnak az anyacsere folyamatok, és hatékonyabbá válik a tápanyagok felszívódása.</a:t>
            </a:r>
          </a:p>
          <a:p>
            <a:endParaRPr/>
          </a:p>
          <a:p>
            <a:r>
              <a:t>A HI-FIBER összetételében nem oldható rostként cellulóz és rizskorpa található.</a:t>
            </a:r>
          </a:p>
          <a:p>
            <a:endParaRPr/>
          </a:p>
          <a:p>
            <a:r>
              <a:t>A </a:t>
            </a:r>
            <a:r>
              <a:rPr b="1"/>
              <a:t>rizskorpa</a:t>
            </a:r>
            <a:r>
              <a:t> (a rizsszemek héjdarabkái) puha „seprőként” segítik a szervezetet a kosz eltakarításában. A rizskorpa gazdag B-, E-, K-vitaminokban, vasban, nátriumban, szelénben, cinkben, magnéziumban, kolinban és más hasznos tápanyagokban.</a:t>
            </a:r>
          </a:p>
          <a:p>
            <a:r>
              <a:t>Megköti a mérgeket és a felesleges koleszterint, javítja az emésztést, tisztítja a gyomrot és a béltraktust, jó táptalajt teremtve ezzel a hasznos bélfóra növekedésének.</a:t>
            </a:r>
          </a:p>
          <a:p>
            <a:endParaRPr/>
          </a:p>
          <a:p>
            <a:r>
              <a:t>A </a:t>
            </a:r>
            <a:r>
              <a:rPr b="1"/>
              <a:t>cellulóz</a:t>
            </a:r>
            <a:r>
              <a:t> vizet szív magába, segíti a vastagbél munkáját. Javítja az anyagcsere termékek állagát, gyorsítja a vastagbélen keresztül történő kiürülését. Ezzel gátolja a székrekedést, segít megelőzni a vastagbélgyulladást és az aranyeret.</a:t>
            </a:r>
          </a:p>
        </p:txBody>
      </p:sp>
    </p:spTree>
    <p:extLst>
      <p:ext uri="{BB962C8B-B14F-4D97-AF65-F5344CB8AC3E}">
        <p14:creationId xmlns:p14="http://schemas.microsoft.com/office/powerpoint/2010/main" val="103066698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Shape 577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78" name="Shape 57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A </a:t>
            </a:r>
            <a:r>
              <a:rPr b="1"/>
              <a:t>glutamin</a:t>
            </a:r>
            <a:r>
              <a:t> – ún. feltételesen esszenciális aminosav, ami nemcsak a fehérjeszintézisben játszik fontos szerepet, de kulcsfontosságú a bélrendszer szerkezetének és működésének fenntartásához is. Ez különösen igaz akkor, amikor sérül az emésztőrendszeri nyálkahártya (pl. bélirritáció szindróma).</a:t>
            </a:r>
          </a:p>
          <a:p>
            <a:endParaRPr/>
          </a:p>
          <a:p>
            <a:r>
              <a:t>Az ilyen betegség tipikus tünete a gyomorfájás, puffadás, székletproblémák.</a:t>
            </a:r>
          </a:p>
          <a:p>
            <a:endParaRPr/>
          </a:p>
          <a:p>
            <a:endParaRPr/>
          </a:p>
          <a:p>
            <a:endParaRPr/>
          </a:p>
          <a:p>
            <a:br/>
            <a:br/>
            <a:endParaRPr/>
          </a:p>
        </p:txBody>
      </p:sp>
    </p:spTree>
    <p:extLst>
      <p:ext uri="{BB962C8B-B14F-4D97-AF65-F5344CB8AC3E}">
        <p14:creationId xmlns:p14="http://schemas.microsoft.com/office/powerpoint/2010/main" val="194320462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Shape 588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89" name="Shape 58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Az </a:t>
            </a:r>
            <a:r>
              <a:rPr b="1"/>
              <a:t>aloe</a:t>
            </a:r>
            <a:r>
              <a:t> gyógyító hatása régóta ismert.</a:t>
            </a:r>
          </a:p>
          <a:p>
            <a:endParaRPr/>
          </a:p>
          <a:p>
            <a:r>
              <a:t>Aktivizálja az immunrendszert, enyhíti a gyulladásos folyamatokat.</a:t>
            </a:r>
          </a:p>
          <a:p>
            <a:endParaRPr/>
          </a:p>
          <a:p>
            <a:r>
              <a:t>Az aloe veraban található különleges bioaktív hatóanyagok, az antrakinonok, gyenge hashajtó hatással bírnak, és segítenek a szervezet méregtelenítésében.</a:t>
            </a:r>
          </a:p>
          <a:p>
            <a:endParaRPr/>
          </a:p>
          <a:p>
            <a:r>
              <a:t>Az aloe gél képes védőbevonatot képezni a gyomor és a bél nyálkahártyáján, csökkentve ezzel a nyálkahártya irritáció kialakulásának veszélyét.</a:t>
            </a:r>
          </a:p>
          <a:p>
            <a:endParaRPr/>
          </a:p>
          <a:p>
            <a:r>
              <a:t>A rendszeresen fogyasztott aloe vera javítja a bélrendszer motorikus működését, segíti a hasznos bélflóra fejlődését.</a:t>
            </a:r>
          </a:p>
        </p:txBody>
      </p:sp>
    </p:spTree>
    <p:extLst>
      <p:ext uri="{BB962C8B-B14F-4D97-AF65-F5344CB8AC3E}">
        <p14:creationId xmlns:p14="http://schemas.microsoft.com/office/powerpoint/2010/main" val="403791105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Shape 598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99" name="Shape 59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Az </a:t>
            </a:r>
            <a:r>
              <a:rPr b="1"/>
              <a:t>acai bogyót </a:t>
            </a:r>
            <a:r>
              <a:t>szuper-élelmiszerként alkalmazzák, lassítja az öregedés folyamatát, támogatja a szív- és érrendszert.</a:t>
            </a:r>
          </a:p>
          <a:p>
            <a:endParaRPr/>
          </a:p>
          <a:p>
            <a:r>
              <a:t>Néha egészen csodálatos hatásokat tulajdonítanak neki, bár a hasznosságának titka nem más, mint az antioxidáns összetétele.  Manapság egyre gyakrabban alkalmazzák a kívánt testsúly fenntartásához és a szervezet általános fiatalításához is!</a:t>
            </a:r>
          </a:p>
        </p:txBody>
      </p:sp>
    </p:spTree>
    <p:extLst>
      <p:ext uri="{BB962C8B-B14F-4D97-AF65-F5344CB8AC3E}">
        <p14:creationId xmlns:p14="http://schemas.microsoft.com/office/powerpoint/2010/main" val="4262072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Shape 424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25" name="Shape 425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000"/>
            </a:pPr>
            <a:r>
              <a:t>A rostok hiánya – a mai ember étrendjével kapcsolatos egyik legfőbb probléma.</a:t>
            </a:r>
          </a:p>
          <a:p>
            <a:endParaRPr/>
          </a:p>
          <a:p>
            <a:r>
              <a:t>Általánosságban elmondható, hogy a feldolgozott étel nem más, mint tápanyag nélküli „üres kalória”. Ezeket az ételeket a magas cukor-, só-, zsírtartalom, a nátrium-glutamát, a fűszerek és a különféle élelmiszer adalékok miatt ízletesnek találjuk. A gyártóknak megéri az íz és az aroma feljavítása, hiszen ezeknek köszönhetően (és nem a hasznosságuk vagy egészséges voltuk miatt) költenek rá a fogyasztók, különösen akkor, ha éhesek. A mesterséges étel nem szimplán finom, hanem „szuper finom”, aminek nagyon nehéz ellenállni. A természetes élelmiszerek ezek után már nyersnek és íztelennek tűnhetnek.</a:t>
            </a:r>
          </a:p>
          <a:p>
            <a:endParaRPr/>
          </a:p>
          <a:p>
            <a:r>
              <a:t>Ezek után nem csoda, ha túl sokat eszünk.</a:t>
            </a:r>
          </a:p>
          <a:p>
            <a:endParaRPr/>
          </a:p>
          <a:p>
            <a:r>
              <a:t>Ha sietünk, inkább esszük a feldolgozott ételeket, mint a friss zöldséget és gyümölcsöt, és ezekben a gyakran hőkezelésen keresztülment termékekben már nagyon kevés a hasznos és szükséges tápanyag. </a:t>
            </a:r>
          </a:p>
          <a:p>
            <a:endParaRPr/>
          </a:p>
          <a:p>
            <a:r>
              <a:t>Az eredmény előre megjósolható és nyilvánvaló: vitamin-, ásványianyag- és rosthiány, az ennek következtében kialakuló túlsúly, magas vércukorszint, magas koleszterin, emésztési problémák, anyagcserezavar, a mérgek és salakanyagok felgyülemlése.</a:t>
            </a:r>
          </a:p>
          <a:p>
            <a:r>
              <a:t>A továbbiakban apátia, letargia, bőrproblémák, fáradtság, depresszió alakul ki, amit mi ismét csak „finom és ártalmatlan” nassolással kezelünk.</a:t>
            </a:r>
          </a:p>
          <a:p>
            <a:r>
              <a:t>Ez egy ördögi kör!</a:t>
            </a:r>
          </a:p>
        </p:txBody>
      </p:sp>
    </p:spTree>
    <p:extLst>
      <p:ext uri="{BB962C8B-B14F-4D97-AF65-F5344CB8AC3E}">
        <p14:creationId xmlns:p14="http://schemas.microsoft.com/office/powerpoint/2010/main" val="265279405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Shape 607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08" name="Shape 60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A </a:t>
            </a:r>
            <a:r>
              <a:rPr b="1"/>
              <a:t>szilva</a:t>
            </a:r>
            <a:r>
              <a:t> gazdag élelmi rostban, káliumban, foszforban, de megtalálható benne a kalcium, a magnézium, a vas (és kisebb mennyiségben) a bór, a mangán, a réz, a cink, a nikkel és a króm is. Szintén tartalmaz a szilva pektint, tannint, nitrogéntartalmú vegyületeket és szerves savakat (almasav, citromsav, oxálsav).</a:t>
            </a:r>
            <a:br/>
            <a:endParaRPr/>
          </a:p>
          <a:p>
            <a:r>
              <a:t>Enyhe hashajtó hatása miatt székrekedés vagy bélproblémák esetén is ajánlott. A szilva jótékony hatású a májra, szabályozza a koleszterinszintet, gyorsítja a víz- és sófelesleg kiürítését. Pektintartalmának köszönhetően segít a szervezet izotópoktól való megtisztításában is. </a:t>
            </a:r>
          </a:p>
        </p:txBody>
      </p:sp>
    </p:spTree>
    <p:extLst>
      <p:ext uri="{BB962C8B-B14F-4D97-AF65-F5344CB8AC3E}">
        <p14:creationId xmlns:p14="http://schemas.microsoft.com/office/powerpoint/2010/main" val="155184543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Shape 618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19" name="Shape 61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  <a:p>
            <a:r>
              <a:t>A HI-FIBER természetes bogyósgyümölcs aromákat és sztevia alapú édesítőszert tartalmaz.</a:t>
            </a:r>
          </a:p>
        </p:txBody>
      </p:sp>
    </p:spTree>
    <p:extLst>
      <p:ext uri="{BB962C8B-B14F-4D97-AF65-F5344CB8AC3E}">
        <p14:creationId xmlns:p14="http://schemas.microsoft.com/office/powerpoint/2010/main" val="283403412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Shape 629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30" name="Shape 63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  <a:p>
            <a:r>
              <a:t>Egy adag HI-FIBER tápértéke mindössze 25 kcal!</a:t>
            </a:r>
          </a:p>
          <a:p>
            <a:r>
              <a:t>Nagy előny azok számára, akik ügyelnek testsúlyukra.</a:t>
            </a:r>
          </a:p>
        </p:txBody>
      </p:sp>
    </p:spTree>
    <p:extLst>
      <p:ext uri="{BB962C8B-B14F-4D97-AF65-F5344CB8AC3E}">
        <p14:creationId xmlns:p14="http://schemas.microsoft.com/office/powerpoint/2010/main" val="426764340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Shape 638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39" name="Shape 63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A HI-FIBER eubiotikus vacsoraként ideális kiegészítője a Coral Detox programnak.</a:t>
            </a:r>
          </a:p>
          <a:p>
            <a:pPr>
              <a:defRPr>
                <a:latin typeface="Myriad Pro"/>
                <a:ea typeface="Myriad Pro"/>
                <a:cs typeface="Myriad Pro"/>
                <a:sym typeface="Myriad Pro"/>
              </a:defRPr>
            </a:pPr>
            <a:endParaRPr/>
          </a:p>
          <a:p>
            <a:pPr>
              <a:defRPr>
                <a:latin typeface="Myriad Pro"/>
                <a:ea typeface="Myriad Pro"/>
                <a:cs typeface="Myriad Pro"/>
                <a:sym typeface="Myriad Pro"/>
              </a:defRPr>
            </a:pPr>
            <a:r>
              <a:t>Lefekvés előtt egy órával a lakto- bifidobaktériumok fejlődésnek támogatása céljából célszerű egy adag HI-FIBER elfogyasztása tejjel vagy erjesztett tejtermékkel (joghurt, kefir, stb.).</a:t>
            </a:r>
          </a:p>
        </p:txBody>
      </p:sp>
    </p:spTree>
    <p:extLst>
      <p:ext uri="{BB962C8B-B14F-4D97-AF65-F5344CB8AC3E}">
        <p14:creationId xmlns:p14="http://schemas.microsoft.com/office/powerpoint/2010/main" val="8333359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Shape 434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35" name="Shape 435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Nem híve a gyorséttermi ételeknek és figyel arra, hogy minőségi ételeket egyen?</a:t>
            </a:r>
          </a:p>
          <a:p>
            <a:endParaRPr/>
          </a:p>
          <a:p>
            <a:r>
              <a:t>Szervezete ennek ellenére nélkülözheti a szükséges élelmi rostot!</a:t>
            </a:r>
          </a:p>
          <a:p>
            <a:endParaRPr/>
          </a:p>
          <a:p>
            <a:r>
              <a:t>Nézzük meg, miért:</a:t>
            </a:r>
          </a:p>
          <a:p>
            <a:endParaRPr/>
          </a:p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703821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Shape 444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45" name="Shape 445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000"/>
            </a:pPr>
            <a:r>
              <a:t>1. Az ajánlott napi zöldség- és gyümölcsfogyasztás kb. 400 g. Ez kb. az a napi 5 adag elfogyasztása, amit a dietetikusok hajtogatnak. Az emberek többsége ennél lényegesen kevesebbet fogyaszt, sokan egyáltalán nem esznek zöldségféléket és gyümölcsöket!</a:t>
            </a:r>
          </a:p>
          <a:p>
            <a:pPr>
              <a:defRPr sz="1000"/>
            </a:pPr>
            <a:endParaRPr/>
          </a:p>
          <a:p>
            <a:pPr>
              <a:defRPr sz="1000"/>
            </a:pPr>
            <a:r>
              <a:t>2. A minőségi zöldség és gyümölcs nem mindenki számára elérhető, különösen nem szezonon kívül.</a:t>
            </a:r>
          </a:p>
          <a:p>
            <a:pPr>
              <a:defRPr sz="1000"/>
            </a:pPr>
            <a:endParaRPr/>
          </a:p>
          <a:p>
            <a:pPr>
              <a:defRPr sz="1000"/>
            </a:pPr>
            <a:r>
              <a:t>3. Sokan hajlamosak fogyasztás előtt meghámozni a zöldségeket és a gyümölcsöket, van aki amiatt, mert úgy gondolja itt halmozódnak fel a káros anyagok, van aki azért, mert nem kedveli a héj keményebb állagát. Pedig a héjban, és más „hulladéknak” tartott növényi részben  rekord mennyiségű rost található, ami különösen fontos a normális emésztéshez.</a:t>
            </a:r>
          </a:p>
          <a:p>
            <a:endParaRPr/>
          </a:p>
          <a:p>
            <a:r>
              <a:t>4. Kiváló rostforrások a gabonafélék és a magvak, ugyanakkor messze nem mindenki kedveli ezeket. Van aki gyermekkorában megcsömörlött ezektől, van aki csak az időt sajnálja az elkészítésükre, és előnyben részesíti a feldolgozott gabonapehely termékeket. De ezek gyakran olyan termékek, ami a soklépéses ipari feldolgozás során elveszítették tápanyagaik és rosttartalmuk jelentős részét.</a:t>
            </a:r>
          </a:p>
          <a:p>
            <a:endParaRPr/>
          </a:p>
          <a:p>
            <a:r>
              <a:t>5. Bár a diófélék (dió, mogyoró, mandula, kesudió, pisztácia) jelentős mennyiségű élelmi rostot tartalmaznak, nagyon magas a kalóriaértékük, ezért nem szolgálhatnak elsődleges rostforrásként, különösen akkor nem, ha ügyelnünk kell a testsúlyunkra. Ugyanez vonatkozik a szárított gyümölcsökre is, ezekben nemcsak a rost és a vitamin sok, hanem a cukor is. Viszont mivel a szárított termékek édesek és nem tűnnek kiadósnak, könnyű ezekből túl sokat enni.</a:t>
            </a:r>
          </a:p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205635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Shape 453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54" name="Shape 45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000"/>
            </a:pPr>
            <a:r>
              <a:t>Bizonyos diéták elégtelen rostbevitellel járnak.</a:t>
            </a:r>
          </a:p>
          <a:p>
            <a:pPr>
              <a:defRPr sz="1000"/>
            </a:pPr>
            <a:r>
              <a:t>Például a fehérjediéta hívei (többek közt a divatos Dukan-Atkins diéta) egyáltalán nem esznek gyümölcsöt, viszont sok húst és halat fogyasztanak, amik nem tartalmaznak rostokat.</a:t>
            </a:r>
          </a:p>
          <a:p>
            <a:pPr>
              <a:defRPr sz="1000"/>
            </a:pPr>
            <a:r>
              <a:t>A hús nehezen és lassan emészthető étel, és szabálytalan széklet esetén az emésztetlen húsmaradékok a szervezetben mérgező anyagok felszabadulásához vezethetnek. Külső tünetekben ez fejfájásban, fáradtságban, a bőr állagának romlásában, székrekedésben nyilvánulhat meg.</a:t>
            </a:r>
          </a:p>
        </p:txBody>
      </p:sp>
    </p:spTree>
    <p:extLst>
      <p:ext uri="{BB962C8B-B14F-4D97-AF65-F5344CB8AC3E}">
        <p14:creationId xmlns:p14="http://schemas.microsoft.com/office/powerpoint/2010/main" val="24768820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Shape 462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63" name="Shape 46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  <a:p>
            <a:r>
              <a:t>Az idősebb emberek néha a fogproblémák miatt kerülik a zöldségek és a gyümölcsök fogyasztását, így rosthiányban szenvedhetnek.</a:t>
            </a:r>
          </a:p>
          <a:p>
            <a:r>
              <a:t>Pedig az élelmi rostok számukra különösen fontosak – a korral a gyomor-bél traktus működése általában romlik, lassul a bélrendszer perisztaltikája. Még azok is, akik gyermekkorukban a „szöget is meg tudták emészteni”, enzimkészítményeket, probiotikumokat, hashajtókat szednek, hogy elkerüljék az emésztési problémákat.</a:t>
            </a:r>
          </a:p>
        </p:txBody>
      </p:sp>
    </p:spTree>
    <p:extLst>
      <p:ext uri="{BB962C8B-B14F-4D97-AF65-F5344CB8AC3E}">
        <p14:creationId xmlns:p14="http://schemas.microsoft.com/office/powerpoint/2010/main" val="23034967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Shape 474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75" name="Shape 475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  <a:p>
            <a:r>
              <a:t>Az étrendünkben található élelmi rostokat semmi nem tudja helyettesíteni.</a:t>
            </a:r>
          </a:p>
          <a:p>
            <a:endParaRPr/>
          </a:p>
          <a:p>
            <a:r>
              <a:t>A rostok fenntartják a bélrendszer hasznos élőflórájának egyensúlyát, stimulálják a béltraktus mozgását, segítik a mérgek, a rossz koleszterin és más anyagcseretermékek kiválasztását, védelmet nyújtanak a vércukor hirtelen ingadozása ellen, segítenek a helyes testsúly megtartásában.</a:t>
            </a:r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756470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Shape 482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83" name="Shape 48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Kutatások támasztják alá, hogy a rostok fogyasztása (ajánlott napi mennyiség 20 g) csökkenti számos megbetegedés előfordulási valószínűségét és növeli a várható élethosszt. Napi 25 grammnál több rost fogyasztása 22%-kal csökkenti az idő előtti elhalálozás előfordulását, valamint 24-56%-kal csökkenti a szív- és érrendszeri, a fertőzéses és a légzőszervi betegségek kialakulásának kockázatát.</a:t>
            </a:r>
          </a:p>
          <a:p>
            <a:endParaRPr/>
          </a:p>
          <a:p>
            <a:r>
              <a:t>A bélrendszer nyálkahártyájában szenvedő betegeknél (az ún. Crohn betegség) a magas rosttartalmú diéta jelentősen javítja az életminőséget!</a:t>
            </a:r>
          </a:p>
          <a:p>
            <a:endParaRPr/>
          </a:p>
          <a:p>
            <a:r>
              <a:t>1966 és 2014 között lefolytatott 23 nemzetközi tudományos kutatás mutatta ki, hogy a rostban gazdag élelmiszerek nagyobb arányban történő fogyasztása segít a kettes típusú cukorbetegség kialakulásának megelőzésében.</a:t>
            </a:r>
          </a:p>
          <a:p>
            <a:endParaRPr/>
          </a:p>
          <a:p>
            <a:r>
              <a:t>A British Medical Journal értekezése szerint minden 10 grammnyi rost napi elfogyasztása 10%-kal csökkenti a vastagbélrák kialakulásának kockázatát.</a:t>
            </a:r>
          </a:p>
        </p:txBody>
      </p:sp>
    </p:spTree>
    <p:extLst>
      <p:ext uri="{BB962C8B-B14F-4D97-AF65-F5344CB8AC3E}">
        <p14:creationId xmlns:p14="http://schemas.microsoft.com/office/powerpoint/2010/main" val="37151490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Shape 491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92" name="Shape 49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A rostok fogyasztása jótékonyan hat a bélműködésre. Ezzel segíti a nehézfémek, radióizotópok, mérgek kiválasztását is, amelyek felhalmozódása különféle problémákhoz vezet.</a:t>
            </a:r>
          </a:p>
          <a:p>
            <a:endParaRPr/>
          </a:p>
          <a:p>
            <a:r>
              <a:t>Ennek oka, hogy a mérgek rontják a kiválasztás folyamatát, és ez mindenekelőtt a bőrön jelentkezik. Az arc színe egészségtelen lesz, a bőr kiszárad, gyulladttá válik, viszket, a bőrön kiütések jelennek meg.  </a:t>
            </a:r>
          </a:p>
          <a:p>
            <a:endParaRPr/>
          </a:p>
          <a:p>
            <a:r>
              <a:t>Minden hatékony szépségdiéta a rostok megnövelt bevitelén alapszik. E mellett a rostban gazdag élelem (zöldségek, teljes kiőrlésű gabonák, gyümölcsök, bogyók) – a fiatalság megőrzésében fontos szerepet játszó vitaminokban és antioxidánsokban is gazdag.</a:t>
            </a:r>
            <a:br/>
            <a:endParaRPr/>
          </a:p>
        </p:txBody>
      </p:sp>
    </p:spTree>
    <p:extLst>
      <p:ext uri="{BB962C8B-B14F-4D97-AF65-F5344CB8AC3E}">
        <p14:creationId xmlns:p14="http://schemas.microsoft.com/office/powerpoint/2010/main" val="42829334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/>
        </p:nvSpPr>
        <p:spPr>
          <a:xfrm>
            <a:off x="457200" y="4726122"/>
            <a:ext cx="2133600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sz="1200">
                <a:solidFill>
                  <a:srgbClr val="888888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www.coral-club.com</a:t>
            </a:r>
          </a:p>
        </p:txBody>
      </p:sp>
      <p:grpSp>
        <p:nvGrpSpPr>
          <p:cNvPr id="33" name="Group 33"/>
          <p:cNvGrpSpPr/>
          <p:nvPr/>
        </p:nvGrpSpPr>
        <p:grpSpPr>
          <a:xfrm>
            <a:off x="4257730" y="4720364"/>
            <a:ext cx="628541" cy="280757"/>
            <a:chOff x="0" y="0"/>
            <a:chExt cx="628540" cy="280755"/>
          </a:xfrm>
        </p:grpSpPr>
        <p:sp>
          <p:nvSpPr>
            <p:cNvPr id="25" name="Shape 25"/>
            <p:cNvSpPr/>
            <p:nvPr/>
          </p:nvSpPr>
          <p:spPr>
            <a:xfrm>
              <a:off x="-1" y="-1"/>
              <a:ext cx="276849" cy="276849"/>
            </a:xfrm>
            <a:prstGeom prst="ellipse">
              <a:avLst/>
            </a:prstGeom>
            <a:noFill/>
            <a:ln w="9525" cap="flat">
              <a:solidFill>
                <a:srgbClr val="D9D9D9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6" name="Shape 26"/>
            <p:cNvSpPr/>
            <p:nvPr/>
          </p:nvSpPr>
          <p:spPr>
            <a:xfrm>
              <a:off x="351692" y="3907"/>
              <a:ext cx="276849" cy="276849"/>
            </a:xfrm>
            <a:prstGeom prst="ellipse">
              <a:avLst/>
            </a:prstGeom>
            <a:noFill/>
            <a:ln w="9525" cap="flat">
              <a:solidFill>
                <a:srgbClr val="D9D9D9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grpSp>
          <p:nvGrpSpPr>
            <p:cNvPr id="29" name="Group 29"/>
            <p:cNvGrpSpPr/>
            <p:nvPr/>
          </p:nvGrpSpPr>
          <p:grpSpPr>
            <a:xfrm>
              <a:off x="109387" y="104965"/>
              <a:ext cx="45719" cy="73400"/>
              <a:chOff x="0" y="1"/>
              <a:chExt cx="45718" cy="73399"/>
            </a:xfrm>
          </p:grpSpPr>
          <p:sp>
            <p:nvSpPr>
              <p:cNvPr id="27" name="Shape 27"/>
              <p:cNvSpPr/>
              <p:nvPr/>
            </p:nvSpPr>
            <p:spPr>
              <a:xfrm flipV="1">
                <a:off x="0" y="1"/>
                <a:ext cx="45719" cy="38909"/>
              </a:xfrm>
              <a:prstGeom prst="line">
                <a:avLst/>
              </a:prstGeom>
              <a:noFill/>
              <a:ln w="9525" cap="flat">
                <a:solidFill>
                  <a:srgbClr val="80808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8" name="Shape 28"/>
              <p:cNvSpPr/>
              <p:nvPr/>
            </p:nvSpPr>
            <p:spPr>
              <a:xfrm>
                <a:off x="0" y="35317"/>
                <a:ext cx="45717" cy="38084"/>
              </a:xfrm>
              <a:prstGeom prst="line">
                <a:avLst/>
              </a:prstGeom>
              <a:noFill/>
              <a:ln w="9525" cap="flat">
                <a:solidFill>
                  <a:srgbClr val="80808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32" name="Group 32"/>
            <p:cNvGrpSpPr/>
            <p:nvPr/>
          </p:nvGrpSpPr>
          <p:grpSpPr>
            <a:xfrm>
              <a:off x="471163" y="102635"/>
              <a:ext cx="45720" cy="73400"/>
              <a:chOff x="0" y="0"/>
              <a:chExt cx="45718" cy="73399"/>
            </a:xfrm>
          </p:grpSpPr>
          <p:sp>
            <p:nvSpPr>
              <p:cNvPr id="30" name="Shape 30"/>
              <p:cNvSpPr/>
              <p:nvPr/>
            </p:nvSpPr>
            <p:spPr>
              <a:xfrm flipH="1">
                <a:off x="0" y="34491"/>
                <a:ext cx="45719" cy="38909"/>
              </a:xfrm>
              <a:prstGeom prst="line">
                <a:avLst/>
              </a:prstGeom>
              <a:noFill/>
              <a:ln w="9525" cap="flat">
                <a:solidFill>
                  <a:srgbClr val="80808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1" name="Shape 31"/>
              <p:cNvSpPr/>
              <p:nvPr/>
            </p:nvSpPr>
            <p:spPr>
              <a:xfrm flipH="1" flipV="1">
                <a:off x="1" y="0"/>
                <a:ext cx="45718" cy="38083"/>
              </a:xfrm>
              <a:prstGeom prst="line">
                <a:avLst/>
              </a:prstGeom>
              <a:noFill/>
              <a:ln w="9525" cap="flat">
                <a:solidFill>
                  <a:srgbClr val="80808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</p:grpSp>
      </p:grpSp>
      <p:sp>
        <p:nvSpPr>
          <p:cNvPr id="34" name="Shape 34"/>
          <p:cNvSpPr/>
          <p:nvPr/>
        </p:nvSpPr>
        <p:spPr>
          <a:xfrm flipH="1" flipV="1">
            <a:off x="399802" y="562063"/>
            <a:ext cx="8318133" cy="1"/>
          </a:xfrm>
          <a:prstGeom prst="line">
            <a:avLst/>
          </a:prstGeom>
          <a:ln>
            <a:solidFill>
              <a:srgbClr val="E0E0E0"/>
            </a:solidFill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35" name="image1.pdf" descr="CC_Logo_Green.ep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9314" y="130723"/>
            <a:ext cx="461050" cy="304888"/>
          </a:xfrm>
          <a:prstGeom prst="rect">
            <a:avLst/>
          </a:prstGeom>
          <a:ln w="12700">
            <a:miter lim="400000"/>
          </a:ln>
        </p:spPr>
      </p:pic>
      <p:sp>
        <p:nvSpPr>
          <p:cNvPr id="36" name="Shape 36"/>
          <p:cNvSpPr>
            <a:spLocks noGrp="1"/>
          </p:cNvSpPr>
          <p:nvPr>
            <p:ph type="title"/>
          </p:nvPr>
        </p:nvSpPr>
        <p:spPr>
          <a:xfrm>
            <a:off x="685800" y="1597819"/>
            <a:ext cx="7772400" cy="1102520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>
            <a:lvl1pPr algn="ctr">
              <a:defRPr sz="3200"/>
            </a:lvl1pPr>
          </a:lstStyle>
          <a:p>
            <a:r>
              <a:t>CLICK TO EDIT MASTER TITLE STYLE</a:t>
            </a:r>
          </a:p>
        </p:txBody>
      </p:sp>
      <p:sp>
        <p:nvSpPr>
          <p:cNvPr id="37" name="Shape 37"/>
          <p:cNvSpPr>
            <a:spLocks noGrp="1"/>
          </p:cNvSpPr>
          <p:nvPr>
            <p:ph type="body" sz="quarter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>
            <a:lvl1pPr marL="0" indent="0" algn="ctr">
              <a:spcBef>
                <a:spcPts val="600"/>
              </a:spcBef>
              <a:buSzTx/>
              <a:buFontTx/>
              <a:buNone/>
              <a:defRPr sz="2800">
                <a:solidFill>
                  <a:srgbClr val="888888"/>
                </a:solidFill>
              </a:defRPr>
            </a:lvl1pPr>
          </a:lstStyle>
          <a:p>
            <a:r>
              <a:t>Click to edit Master subtitle style</a:t>
            </a:r>
          </a:p>
        </p:txBody>
      </p:sp>
      <p:sp>
        <p:nvSpPr>
          <p:cNvPr id="38" name="Shape 38"/>
          <p:cNvSpPr>
            <a:spLocks noGrp="1"/>
          </p:cNvSpPr>
          <p:nvPr>
            <p:ph type="sldNum" sz="quarter" idx="2"/>
          </p:nvPr>
        </p:nvSpPr>
        <p:spPr>
          <a:xfrm>
            <a:off x="8413191" y="4726122"/>
            <a:ext cx="273609" cy="26924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39" name="Shape 39"/>
          <p:cNvSpPr/>
          <p:nvPr/>
        </p:nvSpPr>
        <p:spPr>
          <a:xfrm>
            <a:off x="301037" y="498590"/>
            <a:ext cx="8541926" cy="33866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Shape 36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ullScreen_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Shape 376"/>
          <p:cNvSpPr>
            <a:spLocks noGrp="1"/>
          </p:cNvSpPr>
          <p:nvPr>
            <p:ph type="pic" idx="13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377" name="Shape 37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/>
          <p:nvPr/>
        </p:nvSpPr>
        <p:spPr>
          <a:xfrm>
            <a:off x="457200" y="4726122"/>
            <a:ext cx="2133600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sz="1200">
                <a:solidFill>
                  <a:srgbClr val="888888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www.coral-club.com</a:t>
            </a:r>
          </a:p>
        </p:txBody>
      </p:sp>
      <p:grpSp>
        <p:nvGrpSpPr>
          <p:cNvPr id="55" name="Group 55"/>
          <p:cNvGrpSpPr/>
          <p:nvPr/>
        </p:nvGrpSpPr>
        <p:grpSpPr>
          <a:xfrm>
            <a:off x="4257730" y="4720364"/>
            <a:ext cx="628541" cy="280757"/>
            <a:chOff x="0" y="0"/>
            <a:chExt cx="628540" cy="280755"/>
          </a:xfrm>
        </p:grpSpPr>
        <p:sp>
          <p:nvSpPr>
            <p:cNvPr id="47" name="Shape 47"/>
            <p:cNvSpPr/>
            <p:nvPr/>
          </p:nvSpPr>
          <p:spPr>
            <a:xfrm>
              <a:off x="-1" y="-1"/>
              <a:ext cx="276849" cy="276849"/>
            </a:xfrm>
            <a:prstGeom prst="ellipse">
              <a:avLst/>
            </a:prstGeom>
            <a:noFill/>
            <a:ln w="9525" cap="flat">
              <a:solidFill>
                <a:srgbClr val="D9D9D9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8" name="Shape 48"/>
            <p:cNvSpPr/>
            <p:nvPr/>
          </p:nvSpPr>
          <p:spPr>
            <a:xfrm>
              <a:off x="351692" y="3907"/>
              <a:ext cx="276849" cy="276849"/>
            </a:xfrm>
            <a:prstGeom prst="ellipse">
              <a:avLst/>
            </a:prstGeom>
            <a:noFill/>
            <a:ln w="9525" cap="flat">
              <a:solidFill>
                <a:srgbClr val="D9D9D9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grpSp>
          <p:nvGrpSpPr>
            <p:cNvPr id="51" name="Group 51"/>
            <p:cNvGrpSpPr/>
            <p:nvPr/>
          </p:nvGrpSpPr>
          <p:grpSpPr>
            <a:xfrm>
              <a:off x="109387" y="104965"/>
              <a:ext cx="45719" cy="73400"/>
              <a:chOff x="0" y="1"/>
              <a:chExt cx="45718" cy="73399"/>
            </a:xfrm>
          </p:grpSpPr>
          <p:sp>
            <p:nvSpPr>
              <p:cNvPr id="49" name="Shape 49"/>
              <p:cNvSpPr/>
              <p:nvPr/>
            </p:nvSpPr>
            <p:spPr>
              <a:xfrm flipV="1">
                <a:off x="0" y="1"/>
                <a:ext cx="45719" cy="38909"/>
              </a:xfrm>
              <a:prstGeom prst="line">
                <a:avLst/>
              </a:prstGeom>
              <a:noFill/>
              <a:ln w="9525" cap="flat">
                <a:solidFill>
                  <a:srgbClr val="80808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50" name="Shape 50"/>
              <p:cNvSpPr/>
              <p:nvPr/>
            </p:nvSpPr>
            <p:spPr>
              <a:xfrm>
                <a:off x="0" y="35317"/>
                <a:ext cx="45717" cy="38084"/>
              </a:xfrm>
              <a:prstGeom prst="line">
                <a:avLst/>
              </a:prstGeom>
              <a:noFill/>
              <a:ln w="9525" cap="flat">
                <a:solidFill>
                  <a:srgbClr val="80808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54" name="Group 54"/>
            <p:cNvGrpSpPr/>
            <p:nvPr/>
          </p:nvGrpSpPr>
          <p:grpSpPr>
            <a:xfrm>
              <a:off x="471163" y="102635"/>
              <a:ext cx="45720" cy="73400"/>
              <a:chOff x="0" y="0"/>
              <a:chExt cx="45718" cy="73399"/>
            </a:xfrm>
          </p:grpSpPr>
          <p:sp>
            <p:nvSpPr>
              <p:cNvPr id="52" name="Shape 52"/>
              <p:cNvSpPr/>
              <p:nvPr/>
            </p:nvSpPr>
            <p:spPr>
              <a:xfrm flipH="1">
                <a:off x="0" y="34491"/>
                <a:ext cx="45719" cy="38909"/>
              </a:xfrm>
              <a:prstGeom prst="line">
                <a:avLst/>
              </a:prstGeom>
              <a:noFill/>
              <a:ln w="9525" cap="flat">
                <a:solidFill>
                  <a:srgbClr val="80808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53" name="Shape 53"/>
              <p:cNvSpPr/>
              <p:nvPr/>
            </p:nvSpPr>
            <p:spPr>
              <a:xfrm flipH="1" flipV="1">
                <a:off x="1" y="0"/>
                <a:ext cx="45718" cy="38083"/>
              </a:xfrm>
              <a:prstGeom prst="line">
                <a:avLst/>
              </a:prstGeom>
              <a:noFill/>
              <a:ln w="9525" cap="flat">
                <a:solidFill>
                  <a:srgbClr val="80808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</p:grpSp>
      </p:grpSp>
      <p:sp>
        <p:nvSpPr>
          <p:cNvPr id="56" name="Shape 56"/>
          <p:cNvSpPr/>
          <p:nvPr/>
        </p:nvSpPr>
        <p:spPr>
          <a:xfrm flipH="1" flipV="1">
            <a:off x="399802" y="562063"/>
            <a:ext cx="8318133" cy="1"/>
          </a:xfrm>
          <a:prstGeom prst="line">
            <a:avLst/>
          </a:prstGeom>
          <a:ln>
            <a:solidFill>
              <a:srgbClr val="E0E0E0"/>
            </a:solidFill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57" name="image1.pdf" descr="CC_Logo_Green.ep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9314" y="130723"/>
            <a:ext cx="461050" cy="304888"/>
          </a:xfrm>
          <a:prstGeom prst="rect">
            <a:avLst/>
          </a:prstGeom>
          <a:ln w="12700">
            <a:miter lim="400000"/>
          </a:ln>
        </p:spPr>
      </p:pic>
      <p:sp>
        <p:nvSpPr>
          <p:cNvPr id="58" name="Shape 58"/>
          <p:cNvSpPr>
            <a:spLocks noGrp="1"/>
          </p:cNvSpPr>
          <p:nvPr>
            <p:ph type="title"/>
          </p:nvPr>
        </p:nvSpPr>
        <p:spPr>
          <a:xfrm>
            <a:off x="447793" y="130723"/>
            <a:ext cx="6096001" cy="356086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59" name="Shape 59"/>
          <p:cNvSpPr>
            <a:spLocks noGrp="1"/>
          </p:cNvSpPr>
          <p:nvPr>
            <p:ph type="body" idx="1"/>
          </p:nvPr>
        </p:nvSpPr>
        <p:spPr>
          <a:xfrm>
            <a:off x="457200" y="1040232"/>
            <a:ext cx="8229600" cy="3394472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0" name="Shape 60"/>
          <p:cNvSpPr>
            <a:spLocks noGrp="1"/>
          </p:cNvSpPr>
          <p:nvPr>
            <p:ph type="sldNum" sz="quarter" idx="2"/>
          </p:nvPr>
        </p:nvSpPr>
        <p:spPr>
          <a:xfrm>
            <a:off x="8413191" y="4726122"/>
            <a:ext cx="273609" cy="26924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/>
          <p:nvPr/>
        </p:nvSpPr>
        <p:spPr>
          <a:xfrm>
            <a:off x="457200" y="4726122"/>
            <a:ext cx="2133600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sz="1200">
                <a:solidFill>
                  <a:srgbClr val="888888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www.coral-club.com</a:t>
            </a:r>
          </a:p>
        </p:txBody>
      </p:sp>
      <p:grpSp>
        <p:nvGrpSpPr>
          <p:cNvPr id="76" name="Group 76"/>
          <p:cNvGrpSpPr/>
          <p:nvPr/>
        </p:nvGrpSpPr>
        <p:grpSpPr>
          <a:xfrm>
            <a:off x="4257730" y="4720364"/>
            <a:ext cx="628541" cy="280757"/>
            <a:chOff x="0" y="0"/>
            <a:chExt cx="628540" cy="280755"/>
          </a:xfrm>
        </p:grpSpPr>
        <p:sp>
          <p:nvSpPr>
            <p:cNvPr id="68" name="Shape 68"/>
            <p:cNvSpPr/>
            <p:nvPr/>
          </p:nvSpPr>
          <p:spPr>
            <a:xfrm>
              <a:off x="-1" y="-1"/>
              <a:ext cx="276849" cy="276849"/>
            </a:xfrm>
            <a:prstGeom prst="ellipse">
              <a:avLst/>
            </a:prstGeom>
            <a:noFill/>
            <a:ln w="9525" cap="flat">
              <a:solidFill>
                <a:srgbClr val="D9D9D9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9" name="Shape 69"/>
            <p:cNvSpPr/>
            <p:nvPr/>
          </p:nvSpPr>
          <p:spPr>
            <a:xfrm>
              <a:off x="351692" y="3907"/>
              <a:ext cx="276849" cy="276849"/>
            </a:xfrm>
            <a:prstGeom prst="ellipse">
              <a:avLst/>
            </a:prstGeom>
            <a:noFill/>
            <a:ln w="9525" cap="flat">
              <a:solidFill>
                <a:srgbClr val="D9D9D9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grpSp>
          <p:nvGrpSpPr>
            <p:cNvPr id="72" name="Group 72"/>
            <p:cNvGrpSpPr/>
            <p:nvPr/>
          </p:nvGrpSpPr>
          <p:grpSpPr>
            <a:xfrm>
              <a:off x="109387" y="104965"/>
              <a:ext cx="45719" cy="73400"/>
              <a:chOff x="0" y="1"/>
              <a:chExt cx="45718" cy="73399"/>
            </a:xfrm>
          </p:grpSpPr>
          <p:sp>
            <p:nvSpPr>
              <p:cNvPr id="70" name="Shape 70"/>
              <p:cNvSpPr/>
              <p:nvPr/>
            </p:nvSpPr>
            <p:spPr>
              <a:xfrm flipV="1">
                <a:off x="0" y="1"/>
                <a:ext cx="45719" cy="38909"/>
              </a:xfrm>
              <a:prstGeom prst="line">
                <a:avLst/>
              </a:prstGeom>
              <a:noFill/>
              <a:ln w="9525" cap="flat">
                <a:solidFill>
                  <a:srgbClr val="80808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71" name="Shape 71"/>
              <p:cNvSpPr/>
              <p:nvPr/>
            </p:nvSpPr>
            <p:spPr>
              <a:xfrm>
                <a:off x="0" y="35317"/>
                <a:ext cx="45717" cy="38084"/>
              </a:xfrm>
              <a:prstGeom prst="line">
                <a:avLst/>
              </a:prstGeom>
              <a:noFill/>
              <a:ln w="9525" cap="flat">
                <a:solidFill>
                  <a:srgbClr val="80808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75" name="Group 75"/>
            <p:cNvGrpSpPr/>
            <p:nvPr/>
          </p:nvGrpSpPr>
          <p:grpSpPr>
            <a:xfrm>
              <a:off x="471163" y="102635"/>
              <a:ext cx="45720" cy="73400"/>
              <a:chOff x="0" y="0"/>
              <a:chExt cx="45718" cy="73399"/>
            </a:xfrm>
          </p:grpSpPr>
          <p:sp>
            <p:nvSpPr>
              <p:cNvPr id="73" name="Shape 73"/>
              <p:cNvSpPr/>
              <p:nvPr/>
            </p:nvSpPr>
            <p:spPr>
              <a:xfrm flipH="1">
                <a:off x="0" y="34491"/>
                <a:ext cx="45719" cy="38909"/>
              </a:xfrm>
              <a:prstGeom prst="line">
                <a:avLst/>
              </a:prstGeom>
              <a:noFill/>
              <a:ln w="9525" cap="flat">
                <a:solidFill>
                  <a:srgbClr val="80808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74" name="Shape 74"/>
              <p:cNvSpPr/>
              <p:nvPr/>
            </p:nvSpPr>
            <p:spPr>
              <a:xfrm flipH="1" flipV="1">
                <a:off x="1" y="0"/>
                <a:ext cx="45718" cy="38083"/>
              </a:xfrm>
              <a:prstGeom prst="line">
                <a:avLst/>
              </a:prstGeom>
              <a:noFill/>
              <a:ln w="9525" cap="flat">
                <a:solidFill>
                  <a:srgbClr val="80808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</p:grpSp>
      </p:grpSp>
      <p:sp>
        <p:nvSpPr>
          <p:cNvPr id="77" name="Shape 77"/>
          <p:cNvSpPr/>
          <p:nvPr/>
        </p:nvSpPr>
        <p:spPr>
          <a:xfrm flipH="1" flipV="1">
            <a:off x="399802" y="562063"/>
            <a:ext cx="8318133" cy="1"/>
          </a:xfrm>
          <a:prstGeom prst="line">
            <a:avLst/>
          </a:prstGeom>
          <a:ln>
            <a:solidFill>
              <a:srgbClr val="E0E0E0"/>
            </a:solidFill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78" name="image1.pdf" descr="CC_Logo_Green.ep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9314" y="130723"/>
            <a:ext cx="461050" cy="304888"/>
          </a:xfrm>
          <a:prstGeom prst="rect">
            <a:avLst/>
          </a:prstGeom>
          <a:ln w="12700">
            <a:miter lim="400000"/>
          </a:ln>
        </p:spPr>
      </p:pic>
      <p:sp>
        <p:nvSpPr>
          <p:cNvPr id="79" name="Shape 79"/>
          <p:cNvSpPr>
            <a:spLocks noGrp="1"/>
          </p:cNvSpPr>
          <p:nvPr>
            <p:ph type="title"/>
          </p:nvPr>
        </p:nvSpPr>
        <p:spPr>
          <a:xfrm>
            <a:off x="447793" y="130723"/>
            <a:ext cx="6096001" cy="356086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80" name="Shape 80"/>
          <p:cNvSpPr>
            <a:spLocks noGrp="1"/>
          </p:cNvSpPr>
          <p:nvPr>
            <p:ph type="sldNum" sz="quarter" idx="2"/>
          </p:nvPr>
        </p:nvSpPr>
        <p:spPr>
          <a:xfrm>
            <a:off x="8413191" y="4726122"/>
            <a:ext cx="273609" cy="26924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Title and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/>
          <p:nvPr/>
        </p:nvSpPr>
        <p:spPr>
          <a:xfrm>
            <a:off x="457200" y="4726122"/>
            <a:ext cx="2133600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sz="1200">
                <a:solidFill>
                  <a:srgbClr val="888888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www.coral-club.com</a:t>
            </a:r>
          </a:p>
        </p:txBody>
      </p:sp>
      <p:grpSp>
        <p:nvGrpSpPr>
          <p:cNvPr id="96" name="Group 96"/>
          <p:cNvGrpSpPr/>
          <p:nvPr/>
        </p:nvGrpSpPr>
        <p:grpSpPr>
          <a:xfrm>
            <a:off x="4257730" y="4720364"/>
            <a:ext cx="628541" cy="280757"/>
            <a:chOff x="0" y="0"/>
            <a:chExt cx="628540" cy="280755"/>
          </a:xfrm>
        </p:grpSpPr>
        <p:sp>
          <p:nvSpPr>
            <p:cNvPr id="88" name="Shape 88"/>
            <p:cNvSpPr/>
            <p:nvPr/>
          </p:nvSpPr>
          <p:spPr>
            <a:xfrm>
              <a:off x="-1" y="-1"/>
              <a:ext cx="276849" cy="276849"/>
            </a:xfrm>
            <a:prstGeom prst="ellipse">
              <a:avLst/>
            </a:prstGeom>
            <a:noFill/>
            <a:ln w="9525" cap="flat">
              <a:solidFill>
                <a:srgbClr val="D9D9D9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89" name="Shape 89"/>
            <p:cNvSpPr/>
            <p:nvPr/>
          </p:nvSpPr>
          <p:spPr>
            <a:xfrm>
              <a:off x="351692" y="3907"/>
              <a:ext cx="276849" cy="276849"/>
            </a:xfrm>
            <a:prstGeom prst="ellipse">
              <a:avLst/>
            </a:prstGeom>
            <a:noFill/>
            <a:ln w="9525" cap="flat">
              <a:solidFill>
                <a:srgbClr val="D9D9D9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grpSp>
          <p:nvGrpSpPr>
            <p:cNvPr id="92" name="Group 92"/>
            <p:cNvGrpSpPr/>
            <p:nvPr/>
          </p:nvGrpSpPr>
          <p:grpSpPr>
            <a:xfrm>
              <a:off x="109387" y="104965"/>
              <a:ext cx="45719" cy="73400"/>
              <a:chOff x="0" y="1"/>
              <a:chExt cx="45718" cy="73399"/>
            </a:xfrm>
          </p:grpSpPr>
          <p:sp>
            <p:nvSpPr>
              <p:cNvPr id="90" name="Shape 90"/>
              <p:cNvSpPr/>
              <p:nvPr/>
            </p:nvSpPr>
            <p:spPr>
              <a:xfrm flipV="1">
                <a:off x="0" y="1"/>
                <a:ext cx="45719" cy="38909"/>
              </a:xfrm>
              <a:prstGeom prst="line">
                <a:avLst/>
              </a:prstGeom>
              <a:noFill/>
              <a:ln w="9525" cap="flat">
                <a:solidFill>
                  <a:srgbClr val="80808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91" name="Shape 91"/>
              <p:cNvSpPr/>
              <p:nvPr/>
            </p:nvSpPr>
            <p:spPr>
              <a:xfrm>
                <a:off x="0" y="35317"/>
                <a:ext cx="45717" cy="38084"/>
              </a:xfrm>
              <a:prstGeom prst="line">
                <a:avLst/>
              </a:prstGeom>
              <a:noFill/>
              <a:ln w="9525" cap="flat">
                <a:solidFill>
                  <a:srgbClr val="80808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95" name="Group 95"/>
            <p:cNvGrpSpPr/>
            <p:nvPr/>
          </p:nvGrpSpPr>
          <p:grpSpPr>
            <a:xfrm>
              <a:off x="471163" y="102635"/>
              <a:ext cx="45720" cy="73400"/>
              <a:chOff x="0" y="0"/>
              <a:chExt cx="45718" cy="73399"/>
            </a:xfrm>
          </p:grpSpPr>
          <p:sp>
            <p:nvSpPr>
              <p:cNvPr id="93" name="Shape 93"/>
              <p:cNvSpPr/>
              <p:nvPr/>
            </p:nvSpPr>
            <p:spPr>
              <a:xfrm flipH="1">
                <a:off x="0" y="34491"/>
                <a:ext cx="45719" cy="38909"/>
              </a:xfrm>
              <a:prstGeom prst="line">
                <a:avLst/>
              </a:prstGeom>
              <a:noFill/>
              <a:ln w="9525" cap="flat">
                <a:solidFill>
                  <a:srgbClr val="80808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94" name="Shape 94"/>
              <p:cNvSpPr/>
              <p:nvPr/>
            </p:nvSpPr>
            <p:spPr>
              <a:xfrm flipH="1" flipV="1">
                <a:off x="1" y="0"/>
                <a:ext cx="45718" cy="38083"/>
              </a:xfrm>
              <a:prstGeom prst="line">
                <a:avLst/>
              </a:prstGeom>
              <a:noFill/>
              <a:ln w="9525" cap="flat">
                <a:solidFill>
                  <a:srgbClr val="80808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</p:grpSp>
      </p:grpSp>
      <p:sp>
        <p:nvSpPr>
          <p:cNvPr id="97" name="Shape 97"/>
          <p:cNvSpPr/>
          <p:nvPr/>
        </p:nvSpPr>
        <p:spPr>
          <a:xfrm flipH="1" flipV="1">
            <a:off x="399802" y="562063"/>
            <a:ext cx="8318133" cy="1"/>
          </a:xfrm>
          <a:prstGeom prst="line">
            <a:avLst/>
          </a:prstGeom>
          <a:ln>
            <a:solidFill>
              <a:srgbClr val="E0E0E0"/>
            </a:solidFill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98" name="image1.pdf" descr="CC_Logo_Green.ep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9314" y="130723"/>
            <a:ext cx="461050" cy="304888"/>
          </a:xfrm>
          <a:prstGeom prst="rect">
            <a:avLst/>
          </a:prstGeom>
          <a:ln w="12700">
            <a:miter lim="400000"/>
          </a:ln>
        </p:spPr>
      </p:pic>
      <p:sp>
        <p:nvSpPr>
          <p:cNvPr id="99" name="Shape 99"/>
          <p:cNvSpPr>
            <a:spLocks noGrp="1"/>
          </p:cNvSpPr>
          <p:nvPr>
            <p:ph type="title"/>
          </p:nvPr>
        </p:nvSpPr>
        <p:spPr>
          <a:xfrm>
            <a:off x="447793" y="130723"/>
            <a:ext cx="6096001" cy="356086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100" name="Shape 100"/>
          <p:cNvSpPr>
            <a:spLocks noGrp="1"/>
          </p:cNvSpPr>
          <p:nvPr>
            <p:ph type="sldNum" sz="quarter" idx="2"/>
          </p:nvPr>
        </p:nvSpPr>
        <p:spPr>
          <a:xfrm>
            <a:off x="8413191" y="4726122"/>
            <a:ext cx="273609" cy="26924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01" name="Shape 101"/>
          <p:cNvSpPr/>
          <p:nvPr/>
        </p:nvSpPr>
        <p:spPr>
          <a:xfrm flipH="1" flipV="1">
            <a:off x="399802" y="562063"/>
            <a:ext cx="8318133" cy="1"/>
          </a:xfrm>
          <a:prstGeom prst="line">
            <a:avLst/>
          </a:prstGeom>
          <a:ln>
            <a:solidFill>
              <a:srgbClr val="A6A6A6"/>
            </a:solidFill>
          </a:ln>
        </p:spPr>
        <p:txBody>
          <a:bodyPr lIns="45719" rIns="45719"/>
          <a:lstStyle/>
          <a:p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/>
          <p:nvPr/>
        </p:nvSpPr>
        <p:spPr>
          <a:xfrm>
            <a:off x="457200" y="4726122"/>
            <a:ext cx="2133600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sz="1200">
                <a:solidFill>
                  <a:srgbClr val="888888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www.coral-club.com</a:t>
            </a:r>
          </a:p>
        </p:txBody>
      </p:sp>
      <p:grpSp>
        <p:nvGrpSpPr>
          <p:cNvPr id="117" name="Group 117"/>
          <p:cNvGrpSpPr/>
          <p:nvPr/>
        </p:nvGrpSpPr>
        <p:grpSpPr>
          <a:xfrm>
            <a:off x="4257730" y="4720364"/>
            <a:ext cx="628541" cy="280757"/>
            <a:chOff x="0" y="0"/>
            <a:chExt cx="628540" cy="280755"/>
          </a:xfrm>
        </p:grpSpPr>
        <p:sp>
          <p:nvSpPr>
            <p:cNvPr id="109" name="Shape 109"/>
            <p:cNvSpPr/>
            <p:nvPr/>
          </p:nvSpPr>
          <p:spPr>
            <a:xfrm>
              <a:off x="-1" y="-1"/>
              <a:ext cx="276849" cy="276849"/>
            </a:xfrm>
            <a:prstGeom prst="ellipse">
              <a:avLst/>
            </a:prstGeom>
            <a:noFill/>
            <a:ln w="9525" cap="flat">
              <a:solidFill>
                <a:srgbClr val="D9D9D9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10" name="Shape 110"/>
            <p:cNvSpPr/>
            <p:nvPr/>
          </p:nvSpPr>
          <p:spPr>
            <a:xfrm>
              <a:off x="351692" y="3907"/>
              <a:ext cx="276849" cy="276849"/>
            </a:xfrm>
            <a:prstGeom prst="ellipse">
              <a:avLst/>
            </a:prstGeom>
            <a:noFill/>
            <a:ln w="9525" cap="flat">
              <a:solidFill>
                <a:srgbClr val="D9D9D9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grpSp>
          <p:nvGrpSpPr>
            <p:cNvPr id="113" name="Group 113"/>
            <p:cNvGrpSpPr/>
            <p:nvPr/>
          </p:nvGrpSpPr>
          <p:grpSpPr>
            <a:xfrm>
              <a:off x="109387" y="104965"/>
              <a:ext cx="45719" cy="73400"/>
              <a:chOff x="0" y="1"/>
              <a:chExt cx="45718" cy="73399"/>
            </a:xfrm>
          </p:grpSpPr>
          <p:sp>
            <p:nvSpPr>
              <p:cNvPr id="111" name="Shape 111"/>
              <p:cNvSpPr/>
              <p:nvPr/>
            </p:nvSpPr>
            <p:spPr>
              <a:xfrm flipV="1">
                <a:off x="0" y="1"/>
                <a:ext cx="45719" cy="38909"/>
              </a:xfrm>
              <a:prstGeom prst="line">
                <a:avLst/>
              </a:prstGeom>
              <a:noFill/>
              <a:ln w="9525" cap="flat">
                <a:solidFill>
                  <a:srgbClr val="80808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12" name="Shape 112"/>
              <p:cNvSpPr/>
              <p:nvPr/>
            </p:nvSpPr>
            <p:spPr>
              <a:xfrm>
                <a:off x="0" y="35317"/>
                <a:ext cx="45717" cy="38084"/>
              </a:xfrm>
              <a:prstGeom prst="line">
                <a:avLst/>
              </a:prstGeom>
              <a:noFill/>
              <a:ln w="9525" cap="flat">
                <a:solidFill>
                  <a:srgbClr val="80808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116" name="Group 116"/>
            <p:cNvGrpSpPr/>
            <p:nvPr/>
          </p:nvGrpSpPr>
          <p:grpSpPr>
            <a:xfrm>
              <a:off x="471163" y="102635"/>
              <a:ext cx="45720" cy="73400"/>
              <a:chOff x="0" y="0"/>
              <a:chExt cx="45718" cy="73399"/>
            </a:xfrm>
          </p:grpSpPr>
          <p:sp>
            <p:nvSpPr>
              <p:cNvPr id="114" name="Shape 114"/>
              <p:cNvSpPr/>
              <p:nvPr/>
            </p:nvSpPr>
            <p:spPr>
              <a:xfrm flipH="1">
                <a:off x="0" y="34491"/>
                <a:ext cx="45719" cy="38909"/>
              </a:xfrm>
              <a:prstGeom prst="line">
                <a:avLst/>
              </a:prstGeom>
              <a:noFill/>
              <a:ln w="9525" cap="flat">
                <a:solidFill>
                  <a:srgbClr val="80808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15" name="Shape 115"/>
              <p:cNvSpPr/>
              <p:nvPr/>
            </p:nvSpPr>
            <p:spPr>
              <a:xfrm flipH="1" flipV="1">
                <a:off x="1" y="0"/>
                <a:ext cx="45718" cy="38083"/>
              </a:xfrm>
              <a:prstGeom prst="line">
                <a:avLst/>
              </a:prstGeom>
              <a:noFill/>
              <a:ln w="9525" cap="flat">
                <a:solidFill>
                  <a:srgbClr val="80808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</p:grpSp>
      </p:grpSp>
      <p:sp>
        <p:nvSpPr>
          <p:cNvPr id="118" name="Shape 118"/>
          <p:cNvSpPr/>
          <p:nvPr/>
        </p:nvSpPr>
        <p:spPr>
          <a:xfrm flipH="1" flipV="1">
            <a:off x="399802" y="562063"/>
            <a:ext cx="8318133" cy="1"/>
          </a:xfrm>
          <a:prstGeom prst="line">
            <a:avLst/>
          </a:prstGeom>
          <a:ln>
            <a:solidFill>
              <a:srgbClr val="E0E0E0"/>
            </a:solidFill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119" name="image1.pdf" descr="CC_Logo_Green.ep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9314" y="130723"/>
            <a:ext cx="461050" cy="304888"/>
          </a:xfrm>
          <a:prstGeom prst="rect">
            <a:avLst/>
          </a:prstGeom>
          <a:ln w="12700">
            <a:miter lim="400000"/>
          </a:ln>
        </p:spPr>
      </p:pic>
      <p:sp>
        <p:nvSpPr>
          <p:cNvPr id="120" name="Shape 120"/>
          <p:cNvSpPr>
            <a:spLocks noGrp="1"/>
          </p:cNvSpPr>
          <p:nvPr>
            <p:ph type="title"/>
          </p:nvPr>
        </p:nvSpPr>
        <p:spPr>
          <a:xfrm>
            <a:off x="447793" y="130723"/>
            <a:ext cx="6096001" cy="356086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121" name="Shape 121"/>
          <p:cNvSpPr>
            <a:spLocks noGrp="1"/>
          </p:cNvSpPr>
          <p:nvPr>
            <p:ph type="body" sz="half" idx="1"/>
          </p:nvPr>
        </p:nvSpPr>
        <p:spPr>
          <a:xfrm>
            <a:off x="457200" y="1012010"/>
            <a:ext cx="4038600" cy="3394473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>
            <a:lvl1pPr>
              <a:spcBef>
                <a:spcPts val="400"/>
              </a:spcBef>
              <a:defRPr sz="1800"/>
            </a:lvl1pPr>
            <a:lvl2pPr marL="778668" indent="-321468">
              <a:spcBef>
                <a:spcPts val="400"/>
              </a:spcBef>
              <a:defRPr sz="1800"/>
            </a:lvl2pPr>
            <a:lvl3pPr marL="1208314" indent="-293914"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22" name="Shape 122"/>
          <p:cNvSpPr>
            <a:spLocks noGrp="1"/>
          </p:cNvSpPr>
          <p:nvPr>
            <p:ph type="sldNum" sz="quarter" idx="2"/>
          </p:nvPr>
        </p:nvSpPr>
        <p:spPr>
          <a:xfrm>
            <a:off x="8413191" y="4726122"/>
            <a:ext cx="273609" cy="26924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/>
          <p:nvPr/>
        </p:nvSpPr>
        <p:spPr>
          <a:xfrm>
            <a:off x="457200" y="4726122"/>
            <a:ext cx="2133600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sz="1200">
                <a:solidFill>
                  <a:srgbClr val="888888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www.coral-club.com</a:t>
            </a:r>
          </a:p>
        </p:txBody>
      </p:sp>
      <p:grpSp>
        <p:nvGrpSpPr>
          <p:cNvPr id="138" name="Group 138"/>
          <p:cNvGrpSpPr/>
          <p:nvPr/>
        </p:nvGrpSpPr>
        <p:grpSpPr>
          <a:xfrm>
            <a:off x="4257730" y="4720364"/>
            <a:ext cx="628541" cy="280757"/>
            <a:chOff x="0" y="0"/>
            <a:chExt cx="628540" cy="280755"/>
          </a:xfrm>
        </p:grpSpPr>
        <p:sp>
          <p:nvSpPr>
            <p:cNvPr id="130" name="Shape 130"/>
            <p:cNvSpPr/>
            <p:nvPr/>
          </p:nvSpPr>
          <p:spPr>
            <a:xfrm>
              <a:off x="-1" y="-1"/>
              <a:ext cx="276849" cy="276849"/>
            </a:xfrm>
            <a:prstGeom prst="ellipse">
              <a:avLst/>
            </a:prstGeom>
            <a:noFill/>
            <a:ln w="9525" cap="flat">
              <a:solidFill>
                <a:srgbClr val="D9D9D9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31" name="Shape 131"/>
            <p:cNvSpPr/>
            <p:nvPr/>
          </p:nvSpPr>
          <p:spPr>
            <a:xfrm>
              <a:off x="351692" y="3907"/>
              <a:ext cx="276849" cy="276849"/>
            </a:xfrm>
            <a:prstGeom prst="ellipse">
              <a:avLst/>
            </a:prstGeom>
            <a:noFill/>
            <a:ln w="9525" cap="flat">
              <a:solidFill>
                <a:srgbClr val="D9D9D9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grpSp>
          <p:nvGrpSpPr>
            <p:cNvPr id="134" name="Group 134"/>
            <p:cNvGrpSpPr/>
            <p:nvPr/>
          </p:nvGrpSpPr>
          <p:grpSpPr>
            <a:xfrm>
              <a:off x="109387" y="104965"/>
              <a:ext cx="45719" cy="73400"/>
              <a:chOff x="0" y="1"/>
              <a:chExt cx="45718" cy="73399"/>
            </a:xfrm>
          </p:grpSpPr>
          <p:sp>
            <p:nvSpPr>
              <p:cNvPr id="132" name="Shape 132"/>
              <p:cNvSpPr/>
              <p:nvPr/>
            </p:nvSpPr>
            <p:spPr>
              <a:xfrm flipV="1">
                <a:off x="0" y="1"/>
                <a:ext cx="45719" cy="38909"/>
              </a:xfrm>
              <a:prstGeom prst="line">
                <a:avLst/>
              </a:prstGeom>
              <a:noFill/>
              <a:ln w="9525" cap="flat">
                <a:solidFill>
                  <a:srgbClr val="80808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33" name="Shape 133"/>
              <p:cNvSpPr/>
              <p:nvPr/>
            </p:nvSpPr>
            <p:spPr>
              <a:xfrm>
                <a:off x="0" y="35317"/>
                <a:ext cx="45717" cy="38084"/>
              </a:xfrm>
              <a:prstGeom prst="line">
                <a:avLst/>
              </a:prstGeom>
              <a:noFill/>
              <a:ln w="9525" cap="flat">
                <a:solidFill>
                  <a:srgbClr val="80808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137" name="Group 137"/>
            <p:cNvGrpSpPr/>
            <p:nvPr/>
          </p:nvGrpSpPr>
          <p:grpSpPr>
            <a:xfrm>
              <a:off x="471163" y="102635"/>
              <a:ext cx="45720" cy="73400"/>
              <a:chOff x="0" y="0"/>
              <a:chExt cx="45718" cy="73399"/>
            </a:xfrm>
          </p:grpSpPr>
          <p:sp>
            <p:nvSpPr>
              <p:cNvPr id="135" name="Shape 135"/>
              <p:cNvSpPr/>
              <p:nvPr/>
            </p:nvSpPr>
            <p:spPr>
              <a:xfrm flipH="1">
                <a:off x="0" y="34491"/>
                <a:ext cx="45719" cy="38909"/>
              </a:xfrm>
              <a:prstGeom prst="line">
                <a:avLst/>
              </a:prstGeom>
              <a:noFill/>
              <a:ln w="9525" cap="flat">
                <a:solidFill>
                  <a:srgbClr val="80808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36" name="Shape 136"/>
              <p:cNvSpPr/>
              <p:nvPr/>
            </p:nvSpPr>
            <p:spPr>
              <a:xfrm flipH="1" flipV="1">
                <a:off x="1" y="0"/>
                <a:ext cx="45718" cy="38083"/>
              </a:xfrm>
              <a:prstGeom prst="line">
                <a:avLst/>
              </a:prstGeom>
              <a:noFill/>
              <a:ln w="9525" cap="flat">
                <a:solidFill>
                  <a:srgbClr val="80808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</p:grpSp>
      </p:grpSp>
      <p:sp>
        <p:nvSpPr>
          <p:cNvPr id="139" name="Shape 139"/>
          <p:cNvSpPr/>
          <p:nvPr/>
        </p:nvSpPr>
        <p:spPr>
          <a:xfrm flipH="1" flipV="1">
            <a:off x="399802" y="562063"/>
            <a:ext cx="8318133" cy="1"/>
          </a:xfrm>
          <a:prstGeom prst="line">
            <a:avLst/>
          </a:prstGeom>
          <a:ln>
            <a:solidFill>
              <a:srgbClr val="E0E0E0"/>
            </a:solidFill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140" name="image1.pdf" descr="CC_Logo_Green.ep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9314" y="130723"/>
            <a:ext cx="461050" cy="304888"/>
          </a:xfrm>
          <a:prstGeom prst="rect">
            <a:avLst/>
          </a:prstGeom>
          <a:ln w="12700">
            <a:miter lim="400000"/>
          </a:ln>
        </p:spPr>
      </p:pic>
      <p:sp>
        <p:nvSpPr>
          <p:cNvPr id="141" name="Shape 141"/>
          <p:cNvSpPr>
            <a:spLocks noGrp="1"/>
          </p:cNvSpPr>
          <p:nvPr>
            <p:ph type="title"/>
          </p:nvPr>
        </p:nvSpPr>
        <p:spPr>
          <a:xfrm>
            <a:off x="447793" y="130723"/>
            <a:ext cx="6096001" cy="356086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142" name="Shape 142"/>
          <p:cNvSpPr>
            <a:spLocks noGrp="1"/>
          </p:cNvSpPr>
          <p:nvPr>
            <p:ph type="body" sz="quarter" idx="1"/>
          </p:nvPr>
        </p:nvSpPr>
        <p:spPr>
          <a:xfrm>
            <a:off x="457200" y="1000823"/>
            <a:ext cx="4040188" cy="479823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1800" b="1"/>
            </a:lvl1pPr>
          </a:lstStyle>
          <a:p>
            <a:r>
              <a:t>Click to edit Master text styles</a:t>
            </a:r>
          </a:p>
        </p:txBody>
      </p:sp>
      <p:sp>
        <p:nvSpPr>
          <p:cNvPr id="143" name="Shape 143"/>
          <p:cNvSpPr>
            <a:spLocks noGrp="1"/>
          </p:cNvSpPr>
          <p:nvPr>
            <p:ph type="body" sz="quarter" idx="13"/>
          </p:nvPr>
        </p:nvSpPr>
        <p:spPr>
          <a:xfrm>
            <a:off x="4645026" y="1000823"/>
            <a:ext cx="4041776" cy="479823"/>
          </a:xfrm>
          <a:prstGeom prst="rect">
            <a:avLst/>
          </a:prstGeom>
        </p:spPr>
        <p:txBody>
          <a:bodyPr anchor="b"/>
          <a:lstStyle/>
          <a:p>
            <a:pPr marL="0" indent="0">
              <a:spcBef>
                <a:spcPts val="400"/>
              </a:spcBef>
              <a:buSzTx/>
              <a:buFontTx/>
              <a:buNone/>
              <a:defRPr sz="1800" b="1"/>
            </a:pPr>
            <a:endParaRPr/>
          </a:p>
        </p:txBody>
      </p:sp>
      <p:sp>
        <p:nvSpPr>
          <p:cNvPr id="144" name="Shape 144"/>
          <p:cNvSpPr>
            <a:spLocks noGrp="1"/>
          </p:cNvSpPr>
          <p:nvPr>
            <p:ph type="sldNum" sz="quarter" idx="2"/>
          </p:nvPr>
        </p:nvSpPr>
        <p:spPr>
          <a:xfrm>
            <a:off x="8427271" y="4732472"/>
            <a:ext cx="259530" cy="256541"/>
          </a:xfrm>
          <a:prstGeom prst="rect">
            <a:avLst/>
          </a:prstGeom>
        </p:spPr>
        <p:txBody>
          <a:bodyPr/>
          <a:lstStyle>
            <a:lvl1pPr>
              <a:defRPr sz="1100">
                <a:latin typeface="Raleway"/>
                <a:ea typeface="Raleway"/>
                <a:cs typeface="Raleway"/>
                <a:sym typeface="Raleway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without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/>
          <p:nvPr/>
        </p:nvSpPr>
        <p:spPr>
          <a:xfrm>
            <a:off x="457200" y="4726122"/>
            <a:ext cx="2133600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sz="1200">
                <a:solidFill>
                  <a:srgbClr val="888888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www.coral-club.com</a:t>
            </a:r>
          </a:p>
        </p:txBody>
      </p:sp>
      <p:grpSp>
        <p:nvGrpSpPr>
          <p:cNvPr id="160" name="Group 160"/>
          <p:cNvGrpSpPr/>
          <p:nvPr/>
        </p:nvGrpSpPr>
        <p:grpSpPr>
          <a:xfrm>
            <a:off x="4257730" y="4720364"/>
            <a:ext cx="628541" cy="280757"/>
            <a:chOff x="0" y="0"/>
            <a:chExt cx="628540" cy="280755"/>
          </a:xfrm>
        </p:grpSpPr>
        <p:sp>
          <p:nvSpPr>
            <p:cNvPr id="152" name="Shape 152"/>
            <p:cNvSpPr/>
            <p:nvPr/>
          </p:nvSpPr>
          <p:spPr>
            <a:xfrm>
              <a:off x="-1" y="-1"/>
              <a:ext cx="276849" cy="276849"/>
            </a:xfrm>
            <a:prstGeom prst="ellipse">
              <a:avLst/>
            </a:prstGeom>
            <a:noFill/>
            <a:ln w="9525" cap="flat">
              <a:solidFill>
                <a:srgbClr val="D9D9D9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53" name="Shape 153"/>
            <p:cNvSpPr/>
            <p:nvPr/>
          </p:nvSpPr>
          <p:spPr>
            <a:xfrm>
              <a:off x="351692" y="3907"/>
              <a:ext cx="276849" cy="276849"/>
            </a:xfrm>
            <a:prstGeom prst="ellipse">
              <a:avLst/>
            </a:prstGeom>
            <a:noFill/>
            <a:ln w="9525" cap="flat">
              <a:solidFill>
                <a:srgbClr val="D9D9D9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grpSp>
          <p:nvGrpSpPr>
            <p:cNvPr id="156" name="Group 156"/>
            <p:cNvGrpSpPr/>
            <p:nvPr/>
          </p:nvGrpSpPr>
          <p:grpSpPr>
            <a:xfrm>
              <a:off x="109387" y="104965"/>
              <a:ext cx="45719" cy="73400"/>
              <a:chOff x="0" y="1"/>
              <a:chExt cx="45718" cy="73399"/>
            </a:xfrm>
          </p:grpSpPr>
          <p:sp>
            <p:nvSpPr>
              <p:cNvPr id="154" name="Shape 154"/>
              <p:cNvSpPr/>
              <p:nvPr/>
            </p:nvSpPr>
            <p:spPr>
              <a:xfrm flipV="1">
                <a:off x="0" y="1"/>
                <a:ext cx="45719" cy="38909"/>
              </a:xfrm>
              <a:prstGeom prst="line">
                <a:avLst/>
              </a:prstGeom>
              <a:noFill/>
              <a:ln w="9525" cap="flat">
                <a:solidFill>
                  <a:srgbClr val="80808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55" name="Shape 155"/>
              <p:cNvSpPr/>
              <p:nvPr/>
            </p:nvSpPr>
            <p:spPr>
              <a:xfrm>
                <a:off x="0" y="35317"/>
                <a:ext cx="45717" cy="38084"/>
              </a:xfrm>
              <a:prstGeom prst="line">
                <a:avLst/>
              </a:prstGeom>
              <a:noFill/>
              <a:ln w="9525" cap="flat">
                <a:solidFill>
                  <a:srgbClr val="80808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159" name="Group 159"/>
            <p:cNvGrpSpPr/>
            <p:nvPr/>
          </p:nvGrpSpPr>
          <p:grpSpPr>
            <a:xfrm>
              <a:off x="471163" y="102635"/>
              <a:ext cx="45720" cy="73400"/>
              <a:chOff x="0" y="0"/>
              <a:chExt cx="45718" cy="73399"/>
            </a:xfrm>
          </p:grpSpPr>
          <p:sp>
            <p:nvSpPr>
              <p:cNvPr id="157" name="Shape 157"/>
              <p:cNvSpPr/>
              <p:nvPr/>
            </p:nvSpPr>
            <p:spPr>
              <a:xfrm flipH="1">
                <a:off x="0" y="34491"/>
                <a:ext cx="45719" cy="38909"/>
              </a:xfrm>
              <a:prstGeom prst="line">
                <a:avLst/>
              </a:prstGeom>
              <a:noFill/>
              <a:ln w="9525" cap="flat">
                <a:solidFill>
                  <a:srgbClr val="80808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58" name="Shape 158"/>
              <p:cNvSpPr/>
              <p:nvPr/>
            </p:nvSpPr>
            <p:spPr>
              <a:xfrm flipH="1" flipV="1">
                <a:off x="1" y="0"/>
                <a:ext cx="45718" cy="38083"/>
              </a:xfrm>
              <a:prstGeom prst="line">
                <a:avLst/>
              </a:prstGeom>
              <a:noFill/>
              <a:ln w="9525" cap="flat">
                <a:solidFill>
                  <a:srgbClr val="80808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</p:grpSp>
      </p:grpSp>
      <p:sp>
        <p:nvSpPr>
          <p:cNvPr id="161" name="Shape 161"/>
          <p:cNvSpPr/>
          <p:nvPr/>
        </p:nvSpPr>
        <p:spPr>
          <a:xfrm flipH="1" flipV="1">
            <a:off x="399802" y="562063"/>
            <a:ext cx="8318133" cy="1"/>
          </a:xfrm>
          <a:prstGeom prst="line">
            <a:avLst/>
          </a:prstGeom>
          <a:ln>
            <a:solidFill>
              <a:srgbClr val="E0E0E0"/>
            </a:solidFill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162" name="image1.pdf" descr="CC_Logo_Green.ep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9314" y="130723"/>
            <a:ext cx="461050" cy="304888"/>
          </a:xfrm>
          <a:prstGeom prst="rect">
            <a:avLst/>
          </a:prstGeom>
          <a:ln w="12700">
            <a:miter lim="400000"/>
          </a:ln>
        </p:spPr>
      </p:pic>
      <p:sp>
        <p:nvSpPr>
          <p:cNvPr id="163" name="Shape 163"/>
          <p:cNvSpPr>
            <a:spLocks noGrp="1"/>
          </p:cNvSpPr>
          <p:nvPr>
            <p:ph type="title"/>
          </p:nvPr>
        </p:nvSpPr>
        <p:spPr>
          <a:xfrm>
            <a:off x="447793" y="130723"/>
            <a:ext cx="6096001" cy="356086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164" name="Shape 164"/>
          <p:cNvSpPr>
            <a:spLocks noGrp="1"/>
          </p:cNvSpPr>
          <p:nvPr>
            <p:ph type="sldNum" sz="quarter" idx="2"/>
          </p:nvPr>
        </p:nvSpPr>
        <p:spPr>
          <a:xfrm>
            <a:off x="8413191" y="4726122"/>
            <a:ext cx="273609" cy="26924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65" name="Shape 165"/>
          <p:cNvSpPr/>
          <p:nvPr/>
        </p:nvSpPr>
        <p:spPr>
          <a:xfrm>
            <a:off x="4145934" y="4547418"/>
            <a:ext cx="942259" cy="532582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66" name="Shape 166"/>
          <p:cNvSpPr/>
          <p:nvPr/>
        </p:nvSpPr>
        <p:spPr>
          <a:xfrm>
            <a:off x="0" y="3466069"/>
            <a:ext cx="9144000" cy="167743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arrange avata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/>
          <p:nvPr/>
        </p:nvSpPr>
        <p:spPr>
          <a:xfrm>
            <a:off x="457200" y="4726122"/>
            <a:ext cx="2133600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sz="1200">
                <a:solidFill>
                  <a:srgbClr val="888888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www.coral-club.com</a:t>
            </a:r>
          </a:p>
        </p:txBody>
      </p:sp>
      <p:grpSp>
        <p:nvGrpSpPr>
          <p:cNvPr id="182" name="Group 182"/>
          <p:cNvGrpSpPr/>
          <p:nvPr/>
        </p:nvGrpSpPr>
        <p:grpSpPr>
          <a:xfrm>
            <a:off x="4257730" y="4720364"/>
            <a:ext cx="628541" cy="280757"/>
            <a:chOff x="0" y="0"/>
            <a:chExt cx="628540" cy="280755"/>
          </a:xfrm>
        </p:grpSpPr>
        <p:sp>
          <p:nvSpPr>
            <p:cNvPr id="174" name="Shape 174"/>
            <p:cNvSpPr/>
            <p:nvPr/>
          </p:nvSpPr>
          <p:spPr>
            <a:xfrm>
              <a:off x="-1" y="-1"/>
              <a:ext cx="276849" cy="276849"/>
            </a:xfrm>
            <a:prstGeom prst="ellipse">
              <a:avLst/>
            </a:prstGeom>
            <a:noFill/>
            <a:ln w="9525" cap="flat">
              <a:solidFill>
                <a:srgbClr val="D9D9D9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75" name="Shape 175"/>
            <p:cNvSpPr/>
            <p:nvPr/>
          </p:nvSpPr>
          <p:spPr>
            <a:xfrm>
              <a:off x="351692" y="3907"/>
              <a:ext cx="276849" cy="276849"/>
            </a:xfrm>
            <a:prstGeom prst="ellipse">
              <a:avLst/>
            </a:prstGeom>
            <a:noFill/>
            <a:ln w="9525" cap="flat">
              <a:solidFill>
                <a:srgbClr val="D9D9D9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grpSp>
          <p:nvGrpSpPr>
            <p:cNvPr id="178" name="Group 178"/>
            <p:cNvGrpSpPr/>
            <p:nvPr/>
          </p:nvGrpSpPr>
          <p:grpSpPr>
            <a:xfrm>
              <a:off x="109387" y="104965"/>
              <a:ext cx="45719" cy="73400"/>
              <a:chOff x="0" y="1"/>
              <a:chExt cx="45718" cy="73399"/>
            </a:xfrm>
          </p:grpSpPr>
          <p:sp>
            <p:nvSpPr>
              <p:cNvPr id="176" name="Shape 176"/>
              <p:cNvSpPr/>
              <p:nvPr/>
            </p:nvSpPr>
            <p:spPr>
              <a:xfrm flipV="1">
                <a:off x="0" y="1"/>
                <a:ext cx="45719" cy="38909"/>
              </a:xfrm>
              <a:prstGeom prst="line">
                <a:avLst/>
              </a:prstGeom>
              <a:noFill/>
              <a:ln w="9525" cap="flat">
                <a:solidFill>
                  <a:srgbClr val="80808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77" name="Shape 177"/>
              <p:cNvSpPr/>
              <p:nvPr/>
            </p:nvSpPr>
            <p:spPr>
              <a:xfrm>
                <a:off x="0" y="35317"/>
                <a:ext cx="45717" cy="38084"/>
              </a:xfrm>
              <a:prstGeom prst="line">
                <a:avLst/>
              </a:prstGeom>
              <a:noFill/>
              <a:ln w="9525" cap="flat">
                <a:solidFill>
                  <a:srgbClr val="80808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181" name="Group 181"/>
            <p:cNvGrpSpPr/>
            <p:nvPr/>
          </p:nvGrpSpPr>
          <p:grpSpPr>
            <a:xfrm>
              <a:off x="471163" y="102635"/>
              <a:ext cx="45720" cy="73400"/>
              <a:chOff x="0" y="0"/>
              <a:chExt cx="45718" cy="73399"/>
            </a:xfrm>
          </p:grpSpPr>
          <p:sp>
            <p:nvSpPr>
              <p:cNvPr id="179" name="Shape 179"/>
              <p:cNvSpPr/>
              <p:nvPr/>
            </p:nvSpPr>
            <p:spPr>
              <a:xfrm flipH="1">
                <a:off x="0" y="34491"/>
                <a:ext cx="45719" cy="38909"/>
              </a:xfrm>
              <a:prstGeom prst="line">
                <a:avLst/>
              </a:prstGeom>
              <a:noFill/>
              <a:ln w="9525" cap="flat">
                <a:solidFill>
                  <a:srgbClr val="80808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80" name="Shape 180"/>
              <p:cNvSpPr/>
              <p:nvPr/>
            </p:nvSpPr>
            <p:spPr>
              <a:xfrm flipH="1" flipV="1">
                <a:off x="1" y="0"/>
                <a:ext cx="45718" cy="38083"/>
              </a:xfrm>
              <a:prstGeom prst="line">
                <a:avLst/>
              </a:prstGeom>
              <a:noFill/>
              <a:ln w="9525" cap="flat">
                <a:solidFill>
                  <a:srgbClr val="80808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</p:grpSp>
      </p:grpSp>
      <p:sp>
        <p:nvSpPr>
          <p:cNvPr id="183" name="Shape 183"/>
          <p:cNvSpPr/>
          <p:nvPr/>
        </p:nvSpPr>
        <p:spPr>
          <a:xfrm flipH="1" flipV="1">
            <a:off x="399802" y="562063"/>
            <a:ext cx="8318133" cy="1"/>
          </a:xfrm>
          <a:prstGeom prst="line">
            <a:avLst/>
          </a:prstGeom>
          <a:ln>
            <a:solidFill>
              <a:srgbClr val="E0E0E0"/>
            </a:solidFill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184" name="image1.pdf" descr="CC_Logo_Green.ep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9314" y="130723"/>
            <a:ext cx="461050" cy="304888"/>
          </a:xfrm>
          <a:prstGeom prst="rect">
            <a:avLst/>
          </a:prstGeom>
          <a:ln w="12700">
            <a:miter lim="400000"/>
          </a:ln>
        </p:spPr>
      </p:pic>
      <p:sp>
        <p:nvSpPr>
          <p:cNvPr id="185" name="Shape 185"/>
          <p:cNvSpPr>
            <a:spLocks noGrp="1"/>
          </p:cNvSpPr>
          <p:nvPr>
            <p:ph type="title"/>
          </p:nvPr>
        </p:nvSpPr>
        <p:spPr>
          <a:xfrm>
            <a:off x="447793" y="130723"/>
            <a:ext cx="6096001" cy="356086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186" name="Shape 186"/>
          <p:cNvSpPr>
            <a:spLocks noGrp="1"/>
          </p:cNvSpPr>
          <p:nvPr>
            <p:ph type="sldNum" sz="quarter" idx="2"/>
          </p:nvPr>
        </p:nvSpPr>
        <p:spPr>
          <a:xfrm>
            <a:off x="8413191" y="4726122"/>
            <a:ext cx="273609" cy="26924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87" name="Shape 187"/>
          <p:cNvSpPr/>
          <p:nvPr/>
        </p:nvSpPr>
        <p:spPr>
          <a:xfrm>
            <a:off x="4145934" y="4547418"/>
            <a:ext cx="942259" cy="532582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340" name="Group 340"/>
          <p:cNvGrpSpPr/>
          <p:nvPr/>
        </p:nvGrpSpPr>
        <p:grpSpPr>
          <a:xfrm>
            <a:off x="2415381" y="1160651"/>
            <a:ext cx="4453733" cy="2877156"/>
            <a:chOff x="0" y="0"/>
            <a:chExt cx="4453731" cy="2877154"/>
          </a:xfrm>
        </p:grpSpPr>
        <p:sp>
          <p:nvSpPr>
            <p:cNvPr id="188" name="Shape 188"/>
            <p:cNvSpPr/>
            <p:nvPr/>
          </p:nvSpPr>
          <p:spPr>
            <a:xfrm>
              <a:off x="2131218" y="834042"/>
              <a:ext cx="1246189" cy="565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646" y="0"/>
                  </a:moveTo>
                  <a:cubicBezTo>
                    <a:pt x="3864" y="4602"/>
                    <a:pt x="2446" y="7057"/>
                    <a:pt x="1863" y="8161"/>
                  </a:cubicBezTo>
                  <a:cubicBezTo>
                    <a:pt x="1001" y="9880"/>
                    <a:pt x="500" y="16200"/>
                    <a:pt x="0" y="21600"/>
                  </a:cubicBezTo>
                  <a:cubicBezTo>
                    <a:pt x="10786" y="21600"/>
                    <a:pt x="10786" y="21600"/>
                    <a:pt x="10786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21072" y="16200"/>
                    <a:pt x="20599" y="9880"/>
                    <a:pt x="19737" y="8161"/>
                  </a:cubicBezTo>
                  <a:cubicBezTo>
                    <a:pt x="19154" y="7057"/>
                    <a:pt x="17792" y="4664"/>
                    <a:pt x="13010" y="61"/>
                  </a:cubicBezTo>
                  <a:cubicBezTo>
                    <a:pt x="8646" y="0"/>
                    <a:pt x="8646" y="0"/>
                    <a:pt x="8646" y="0"/>
                  </a:cubicBezTo>
                </a:path>
              </a:pathLst>
            </a:custGeom>
            <a:solidFill>
              <a:srgbClr val="FFDEC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89" name="Shape 189"/>
            <p:cNvSpPr/>
            <p:nvPr/>
          </p:nvSpPr>
          <p:spPr>
            <a:xfrm>
              <a:off x="2131218" y="834042"/>
              <a:ext cx="1246189" cy="565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646" y="0"/>
                  </a:moveTo>
                  <a:cubicBezTo>
                    <a:pt x="3864" y="4602"/>
                    <a:pt x="2446" y="7057"/>
                    <a:pt x="1863" y="8161"/>
                  </a:cubicBezTo>
                  <a:cubicBezTo>
                    <a:pt x="1001" y="9880"/>
                    <a:pt x="500" y="16200"/>
                    <a:pt x="0" y="21600"/>
                  </a:cubicBezTo>
                  <a:cubicBezTo>
                    <a:pt x="10786" y="21600"/>
                    <a:pt x="10786" y="21600"/>
                    <a:pt x="10786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21072" y="16200"/>
                    <a:pt x="20599" y="9880"/>
                    <a:pt x="19737" y="8161"/>
                  </a:cubicBezTo>
                  <a:cubicBezTo>
                    <a:pt x="19154" y="7057"/>
                    <a:pt x="17792" y="4664"/>
                    <a:pt x="13010" y="61"/>
                  </a:cubicBezTo>
                  <a:cubicBezTo>
                    <a:pt x="8646" y="0"/>
                    <a:pt x="8646" y="0"/>
                    <a:pt x="8646" y="0"/>
                  </a:cubicBezTo>
                </a:path>
              </a:pathLst>
            </a:custGeom>
            <a:solidFill>
              <a:srgbClr val="33333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90" name="Shape 190"/>
            <p:cNvSpPr/>
            <p:nvPr/>
          </p:nvSpPr>
          <p:spPr>
            <a:xfrm>
              <a:off x="2620168" y="468587"/>
              <a:ext cx="268289" cy="4957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109" extrusionOk="0">
                  <a:moveTo>
                    <a:pt x="0" y="4735"/>
                  </a:moveTo>
                  <a:cubicBezTo>
                    <a:pt x="0" y="12657"/>
                    <a:pt x="0" y="12657"/>
                    <a:pt x="0" y="12657"/>
                  </a:cubicBezTo>
                  <a:cubicBezTo>
                    <a:pt x="0" y="16556"/>
                    <a:pt x="0" y="16556"/>
                    <a:pt x="0" y="16556"/>
                  </a:cubicBezTo>
                  <a:cubicBezTo>
                    <a:pt x="5950" y="19898"/>
                    <a:pt x="15650" y="20022"/>
                    <a:pt x="21600" y="16556"/>
                  </a:cubicBezTo>
                  <a:cubicBezTo>
                    <a:pt x="21600" y="12657"/>
                    <a:pt x="21600" y="12657"/>
                    <a:pt x="21600" y="12657"/>
                  </a:cubicBezTo>
                  <a:cubicBezTo>
                    <a:pt x="21600" y="4735"/>
                    <a:pt x="21600" y="4735"/>
                    <a:pt x="21600" y="4735"/>
                  </a:cubicBezTo>
                  <a:cubicBezTo>
                    <a:pt x="21600" y="-1578"/>
                    <a:pt x="0" y="-1578"/>
                    <a:pt x="0" y="4735"/>
                  </a:cubicBezTo>
                </a:path>
              </a:pathLst>
            </a:custGeom>
            <a:solidFill>
              <a:srgbClr val="F6C89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91" name="Shape 191"/>
            <p:cNvSpPr/>
            <p:nvPr/>
          </p:nvSpPr>
          <p:spPr>
            <a:xfrm>
              <a:off x="2450743" y="399331"/>
              <a:ext cx="98652" cy="1502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05" h="19853" extrusionOk="0">
                  <a:moveTo>
                    <a:pt x="4870" y="185"/>
                  </a:moveTo>
                  <a:cubicBezTo>
                    <a:pt x="9190" y="-874"/>
                    <a:pt x="15053" y="2726"/>
                    <a:pt x="17522" y="8020"/>
                  </a:cubicBezTo>
                  <a:cubicBezTo>
                    <a:pt x="20299" y="13314"/>
                    <a:pt x="18756" y="18608"/>
                    <a:pt x="14128" y="19667"/>
                  </a:cubicBezTo>
                  <a:cubicBezTo>
                    <a:pt x="9499" y="20726"/>
                    <a:pt x="3945" y="17126"/>
                    <a:pt x="1168" y="11832"/>
                  </a:cubicBezTo>
                  <a:cubicBezTo>
                    <a:pt x="-1301" y="6326"/>
                    <a:pt x="242" y="1244"/>
                    <a:pt x="4870" y="185"/>
                  </a:cubicBezTo>
                  <a:close/>
                </a:path>
              </a:pathLst>
            </a:custGeom>
            <a:solidFill>
              <a:srgbClr val="F6C89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92" name="Shape 192"/>
            <p:cNvSpPr/>
            <p:nvPr/>
          </p:nvSpPr>
          <p:spPr>
            <a:xfrm>
              <a:off x="2957996" y="399331"/>
              <a:ext cx="98352" cy="1502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848" h="19853" extrusionOk="0">
                  <a:moveTo>
                    <a:pt x="14275" y="185"/>
                  </a:moveTo>
                  <a:cubicBezTo>
                    <a:pt x="9647" y="-874"/>
                    <a:pt x="3784" y="2726"/>
                    <a:pt x="1315" y="8020"/>
                  </a:cubicBezTo>
                  <a:cubicBezTo>
                    <a:pt x="-1462" y="13314"/>
                    <a:pt x="389" y="18608"/>
                    <a:pt x="4709" y="19667"/>
                  </a:cubicBezTo>
                  <a:cubicBezTo>
                    <a:pt x="9338" y="20726"/>
                    <a:pt x="15201" y="17126"/>
                    <a:pt x="17669" y="11832"/>
                  </a:cubicBezTo>
                  <a:cubicBezTo>
                    <a:pt x="20138" y="6326"/>
                    <a:pt x="18595" y="1244"/>
                    <a:pt x="14275" y="185"/>
                  </a:cubicBezTo>
                  <a:close/>
                </a:path>
              </a:pathLst>
            </a:custGeom>
            <a:solidFill>
              <a:srgbClr val="F6C89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93" name="Shape 193"/>
            <p:cNvSpPr/>
            <p:nvPr/>
          </p:nvSpPr>
          <p:spPr>
            <a:xfrm>
              <a:off x="2609056" y="797530"/>
              <a:ext cx="146051" cy="2825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43" y="0"/>
                  </a:moveTo>
                  <a:lnTo>
                    <a:pt x="0" y="3398"/>
                  </a:lnTo>
                  <a:lnTo>
                    <a:pt x="4696" y="21600"/>
                  </a:lnTo>
                  <a:lnTo>
                    <a:pt x="21600" y="12742"/>
                  </a:lnTo>
                  <a:lnTo>
                    <a:pt x="1643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94" name="Shape 194"/>
            <p:cNvSpPr/>
            <p:nvPr/>
          </p:nvSpPr>
          <p:spPr>
            <a:xfrm>
              <a:off x="2620168" y="741967"/>
              <a:ext cx="268289" cy="920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0" y="2234"/>
                    <a:pt x="0" y="2234"/>
                    <a:pt x="0" y="2234"/>
                  </a:cubicBezTo>
                  <a:cubicBezTo>
                    <a:pt x="0" y="2234"/>
                    <a:pt x="5562" y="20855"/>
                    <a:pt x="10735" y="21600"/>
                  </a:cubicBezTo>
                  <a:cubicBezTo>
                    <a:pt x="10865" y="21600"/>
                    <a:pt x="10994" y="21600"/>
                    <a:pt x="10994" y="21600"/>
                  </a:cubicBezTo>
                  <a:cubicBezTo>
                    <a:pt x="16168" y="21600"/>
                    <a:pt x="21600" y="3352"/>
                    <a:pt x="21600" y="3352"/>
                  </a:cubicBezTo>
                  <a:cubicBezTo>
                    <a:pt x="21600" y="0"/>
                    <a:pt x="21600" y="0"/>
                    <a:pt x="2160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C5A07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95" name="Shape 195"/>
            <p:cNvSpPr/>
            <p:nvPr/>
          </p:nvSpPr>
          <p:spPr>
            <a:xfrm>
              <a:off x="2474947" y="45055"/>
              <a:ext cx="558885" cy="7588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652" h="21600" extrusionOk="0">
                  <a:moveTo>
                    <a:pt x="7345" y="0"/>
                  </a:moveTo>
                  <a:cubicBezTo>
                    <a:pt x="-3476" y="0"/>
                    <a:pt x="650" y="16029"/>
                    <a:pt x="1366" y="17262"/>
                  </a:cubicBezTo>
                  <a:cubicBezTo>
                    <a:pt x="2166" y="18632"/>
                    <a:pt x="5577" y="21600"/>
                    <a:pt x="7345" y="21600"/>
                  </a:cubicBezTo>
                  <a:cubicBezTo>
                    <a:pt x="9071" y="21600"/>
                    <a:pt x="12524" y="18632"/>
                    <a:pt x="13282" y="17262"/>
                  </a:cubicBezTo>
                  <a:cubicBezTo>
                    <a:pt x="13998" y="16029"/>
                    <a:pt x="18124" y="0"/>
                    <a:pt x="7345" y="0"/>
                  </a:cubicBezTo>
                  <a:close/>
                </a:path>
              </a:pathLst>
            </a:custGeom>
            <a:solidFill>
              <a:srgbClr val="F6C89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96" name="Shape 196"/>
            <p:cNvSpPr/>
            <p:nvPr/>
          </p:nvSpPr>
          <p:spPr>
            <a:xfrm>
              <a:off x="2453766" y="24459"/>
              <a:ext cx="601812" cy="4904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12" h="20472" extrusionOk="0">
                  <a:moveTo>
                    <a:pt x="19037" y="16917"/>
                  </a:moveTo>
                  <a:cubicBezTo>
                    <a:pt x="19706" y="12556"/>
                    <a:pt x="19243" y="2360"/>
                    <a:pt x="16672" y="2696"/>
                  </a:cubicBezTo>
                  <a:cubicBezTo>
                    <a:pt x="14203" y="-524"/>
                    <a:pt x="5769" y="-1128"/>
                    <a:pt x="3403" y="2360"/>
                  </a:cubicBezTo>
                  <a:cubicBezTo>
                    <a:pt x="-1894" y="3702"/>
                    <a:pt x="575" y="16984"/>
                    <a:pt x="575" y="16984"/>
                  </a:cubicBezTo>
                  <a:cubicBezTo>
                    <a:pt x="729" y="18325"/>
                    <a:pt x="986" y="19466"/>
                    <a:pt x="1192" y="20472"/>
                  </a:cubicBezTo>
                  <a:cubicBezTo>
                    <a:pt x="1552" y="20472"/>
                    <a:pt x="1912" y="20405"/>
                    <a:pt x="2272" y="20405"/>
                  </a:cubicBezTo>
                  <a:cubicBezTo>
                    <a:pt x="1912" y="19466"/>
                    <a:pt x="1552" y="18527"/>
                    <a:pt x="1449" y="17856"/>
                  </a:cubicBezTo>
                  <a:cubicBezTo>
                    <a:pt x="1397" y="17453"/>
                    <a:pt x="1243" y="16045"/>
                    <a:pt x="1243" y="15709"/>
                  </a:cubicBezTo>
                  <a:cubicBezTo>
                    <a:pt x="1295" y="13294"/>
                    <a:pt x="2632" y="6318"/>
                    <a:pt x="4946" y="5781"/>
                  </a:cubicBezTo>
                  <a:cubicBezTo>
                    <a:pt x="5820" y="5580"/>
                    <a:pt x="8032" y="8196"/>
                    <a:pt x="9523" y="8196"/>
                  </a:cubicBezTo>
                  <a:cubicBezTo>
                    <a:pt x="11015" y="8129"/>
                    <a:pt x="12969" y="5513"/>
                    <a:pt x="13946" y="5647"/>
                  </a:cubicBezTo>
                  <a:cubicBezTo>
                    <a:pt x="16363" y="6117"/>
                    <a:pt x="18369" y="12489"/>
                    <a:pt x="18317" y="15575"/>
                  </a:cubicBezTo>
                  <a:cubicBezTo>
                    <a:pt x="18317" y="15978"/>
                    <a:pt x="17957" y="18392"/>
                    <a:pt x="17392" y="20070"/>
                  </a:cubicBezTo>
                  <a:cubicBezTo>
                    <a:pt x="17752" y="20002"/>
                    <a:pt x="18163" y="20002"/>
                    <a:pt x="18523" y="19935"/>
                  </a:cubicBezTo>
                  <a:cubicBezTo>
                    <a:pt x="18729" y="19063"/>
                    <a:pt x="18883" y="18057"/>
                    <a:pt x="19037" y="16917"/>
                  </a:cubicBezTo>
                  <a:close/>
                </a:path>
              </a:pathLst>
            </a:custGeom>
            <a:solidFill>
              <a:srgbClr val="80604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97" name="Shape 197"/>
            <p:cNvSpPr/>
            <p:nvPr/>
          </p:nvSpPr>
          <p:spPr>
            <a:xfrm>
              <a:off x="2755106" y="797530"/>
              <a:ext cx="142876" cy="2841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160" y="0"/>
                  </a:moveTo>
                  <a:lnTo>
                    <a:pt x="21600" y="3379"/>
                  </a:lnTo>
                  <a:lnTo>
                    <a:pt x="16800" y="21600"/>
                  </a:lnTo>
                  <a:lnTo>
                    <a:pt x="0" y="12670"/>
                  </a:lnTo>
                  <a:lnTo>
                    <a:pt x="2016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98" name="Shape 198"/>
            <p:cNvSpPr/>
            <p:nvPr/>
          </p:nvSpPr>
          <p:spPr>
            <a:xfrm>
              <a:off x="2620168" y="792767"/>
              <a:ext cx="268289" cy="171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0864" y="21000"/>
                  </a:lnTo>
                  <a:lnTo>
                    <a:pt x="0" y="0"/>
                  </a:lnTo>
                  <a:lnTo>
                    <a:pt x="0" y="600"/>
                  </a:lnTo>
                  <a:lnTo>
                    <a:pt x="10864" y="21600"/>
                  </a:lnTo>
                  <a:lnTo>
                    <a:pt x="21600" y="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E9BE9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99" name="Shape 199"/>
            <p:cNvSpPr/>
            <p:nvPr/>
          </p:nvSpPr>
          <p:spPr>
            <a:xfrm>
              <a:off x="2729706" y="1071374"/>
              <a:ext cx="49214" cy="12701"/>
            </a:xfrm>
            <a:prstGeom prst="rect">
              <a:avLst/>
            </a:prstGeom>
            <a:solidFill>
              <a:srgbClr val="2E2E2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00" name="Shape 200"/>
            <p:cNvSpPr/>
            <p:nvPr/>
          </p:nvSpPr>
          <p:spPr>
            <a:xfrm>
              <a:off x="2596356" y="584805"/>
              <a:ext cx="315914" cy="460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513" y="0"/>
                  </a:moveTo>
                  <a:cubicBezTo>
                    <a:pt x="11074" y="0"/>
                    <a:pt x="10855" y="3724"/>
                    <a:pt x="10855" y="3724"/>
                  </a:cubicBezTo>
                  <a:cubicBezTo>
                    <a:pt x="10855" y="3724"/>
                    <a:pt x="10526" y="0"/>
                    <a:pt x="10087" y="0"/>
                  </a:cubicBezTo>
                  <a:cubicBezTo>
                    <a:pt x="8552" y="0"/>
                    <a:pt x="1864" y="4469"/>
                    <a:pt x="0" y="21600"/>
                  </a:cubicBezTo>
                  <a:cubicBezTo>
                    <a:pt x="0" y="21600"/>
                    <a:pt x="9320" y="20110"/>
                    <a:pt x="9868" y="19366"/>
                  </a:cubicBezTo>
                  <a:cubicBezTo>
                    <a:pt x="10307" y="17876"/>
                    <a:pt x="10855" y="11172"/>
                    <a:pt x="10855" y="11172"/>
                  </a:cubicBezTo>
                  <a:cubicBezTo>
                    <a:pt x="10855" y="11172"/>
                    <a:pt x="11293" y="17876"/>
                    <a:pt x="11732" y="19366"/>
                  </a:cubicBezTo>
                  <a:cubicBezTo>
                    <a:pt x="12280" y="20110"/>
                    <a:pt x="21600" y="21600"/>
                    <a:pt x="21600" y="21600"/>
                  </a:cubicBezTo>
                  <a:cubicBezTo>
                    <a:pt x="19736" y="4469"/>
                    <a:pt x="13157" y="0"/>
                    <a:pt x="11513" y="0"/>
                  </a:cubicBezTo>
                  <a:close/>
                </a:path>
              </a:pathLst>
            </a:custGeom>
            <a:solidFill>
              <a:srgbClr val="80604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01" name="Shape 201"/>
            <p:cNvSpPr/>
            <p:nvPr/>
          </p:nvSpPr>
          <p:spPr>
            <a:xfrm>
              <a:off x="1039018" y="834042"/>
              <a:ext cx="1247776" cy="565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646" y="0"/>
                  </a:moveTo>
                  <a:cubicBezTo>
                    <a:pt x="3864" y="4602"/>
                    <a:pt x="2446" y="7057"/>
                    <a:pt x="1863" y="8161"/>
                  </a:cubicBezTo>
                  <a:cubicBezTo>
                    <a:pt x="1001" y="9880"/>
                    <a:pt x="500" y="16200"/>
                    <a:pt x="0" y="21600"/>
                  </a:cubicBezTo>
                  <a:cubicBezTo>
                    <a:pt x="10786" y="21600"/>
                    <a:pt x="10786" y="21600"/>
                    <a:pt x="10786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21072" y="16200"/>
                    <a:pt x="20599" y="9880"/>
                    <a:pt x="19737" y="8161"/>
                  </a:cubicBezTo>
                  <a:cubicBezTo>
                    <a:pt x="19154" y="7057"/>
                    <a:pt x="17792" y="4664"/>
                    <a:pt x="13010" y="61"/>
                  </a:cubicBezTo>
                  <a:cubicBezTo>
                    <a:pt x="8646" y="0"/>
                    <a:pt x="8646" y="0"/>
                    <a:pt x="8646" y="0"/>
                  </a:cubicBezTo>
                </a:path>
              </a:pathLst>
            </a:custGeom>
            <a:solidFill>
              <a:srgbClr val="FFDEC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02" name="Shape 202"/>
            <p:cNvSpPr/>
            <p:nvPr/>
          </p:nvSpPr>
          <p:spPr>
            <a:xfrm>
              <a:off x="1039018" y="834042"/>
              <a:ext cx="1247776" cy="565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646" y="0"/>
                  </a:moveTo>
                  <a:cubicBezTo>
                    <a:pt x="3864" y="4602"/>
                    <a:pt x="2446" y="7057"/>
                    <a:pt x="1863" y="8161"/>
                  </a:cubicBezTo>
                  <a:cubicBezTo>
                    <a:pt x="1001" y="9880"/>
                    <a:pt x="500" y="16200"/>
                    <a:pt x="0" y="21600"/>
                  </a:cubicBezTo>
                  <a:cubicBezTo>
                    <a:pt x="10786" y="21600"/>
                    <a:pt x="10786" y="21600"/>
                    <a:pt x="10786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21072" y="16200"/>
                    <a:pt x="20599" y="9880"/>
                    <a:pt x="19737" y="8161"/>
                  </a:cubicBezTo>
                  <a:cubicBezTo>
                    <a:pt x="19154" y="7057"/>
                    <a:pt x="17792" y="4664"/>
                    <a:pt x="13010" y="61"/>
                  </a:cubicBezTo>
                  <a:cubicBezTo>
                    <a:pt x="8646" y="0"/>
                    <a:pt x="8646" y="0"/>
                    <a:pt x="8646" y="0"/>
                  </a:cubicBezTo>
                </a:path>
              </a:pathLst>
            </a:custGeom>
            <a:solidFill>
              <a:srgbClr val="C9383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03" name="Shape 203"/>
            <p:cNvSpPr/>
            <p:nvPr/>
          </p:nvSpPr>
          <p:spPr>
            <a:xfrm>
              <a:off x="1529556" y="468587"/>
              <a:ext cx="266701" cy="4957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109" extrusionOk="0">
                  <a:moveTo>
                    <a:pt x="0" y="4735"/>
                  </a:moveTo>
                  <a:cubicBezTo>
                    <a:pt x="0" y="12657"/>
                    <a:pt x="0" y="12657"/>
                    <a:pt x="0" y="12657"/>
                  </a:cubicBezTo>
                  <a:cubicBezTo>
                    <a:pt x="0" y="16556"/>
                    <a:pt x="0" y="16556"/>
                    <a:pt x="0" y="16556"/>
                  </a:cubicBezTo>
                  <a:cubicBezTo>
                    <a:pt x="5950" y="19898"/>
                    <a:pt x="15650" y="20022"/>
                    <a:pt x="21600" y="16556"/>
                  </a:cubicBezTo>
                  <a:cubicBezTo>
                    <a:pt x="21600" y="12657"/>
                    <a:pt x="21600" y="12657"/>
                    <a:pt x="21600" y="12657"/>
                  </a:cubicBezTo>
                  <a:cubicBezTo>
                    <a:pt x="21600" y="4735"/>
                    <a:pt x="21600" y="4735"/>
                    <a:pt x="21600" y="4735"/>
                  </a:cubicBezTo>
                  <a:cubicBezTo>
                    <a:pt x="21600" y="-1578"/>
                    <a:pt x="0" y="-1578"/>
                    <a:pt x="0" y="4735"/>
                  </a:cubicBezTo>
                </a:path>
              </a:pathLst>
            </a:custGeom>
            <a:solidFill>
              <a:srgbClr val="F6D1A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04" name="Shape 204"/>
            <p:cNvSpPr/>
            <p:nvPr/>
          </p:nvSpPr>
          <p:spPr>
            <a:xfrm>
              <a:off x="1358543" y="399331"/>
              <a:ext cx="98652" cy="1502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05" h="19853" extrusionOk="0">
                  <a:moveTo>
                    <a:pt x="4870" y="185"/>
                  </a:moveTo>
                  <a:cubicBezTo>
                    <a:pt x="9190" y="-874"/>
                    <a:pt x="15053" y="2726"/>
                    <a:pt x="17522" y="8020"/>
                  </a:cubicBezTo>
                  <a:cubicBezTo>
                    <a:pt x="20299" y="13314"/>
                    <a:pt x="18756" y="18608"/>
                    <a:pt x="14128" y="19667"/>
                  </a:cubicBezTo>
                  <a:cubicBezTo>
                    <a:pt x="9499" y="20726"/>
                    <a:pt x="3945" y="17126"/>
                    <a:pt x="1168" y="11832"/>
                  </a:cubicBezTo>
                  <a:cubicBezTo>
                    <a:pt x="-1301" y="6326"/>
                    <a:pt x="242" y="1244"/>
                    <a:pt x="4870" y="185"/>
                  </a:cubicBezTo>
                  <a:close/>
                </a:path>
              </a:pathLst>
            </a:custGeom>
            <a:solidFill>
              <a:srgbClr val="F6D1A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05" name="Shape 205"/>
            <p:cNvSpPr/>
            <p:nvPr/>
          </p:nvSpPr>
          <p:spPr>
            <a:xfrm>
              <a:off x="1867384" y="399331"/>
              <a:ext cx="98352" cy="1502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848" h="19853" extrusionOk="0">
                  <a:moveTo>
                    <a:pt x="14275" y="185"/>
                  </a:moveTo>
                  <a:cubicBezTo>
                    <a:pt x="9647" y="-874"/>
                    <a:pt x="3784" y="2726"/>
                    <a:pt x="1315" y="8020"/>
                  </a:cubicBezTo>
                  <a:cubicBezTo>
                    <a:pt x="-1462" y="13314"/>
                    <a:pt x="389" y="18608"/>
                    <a:pt x="4709" y="19667"/>
                  </a:cubicBezTo>
                  <a:cubicBezTo>
                    <a:pt x="9338" y="20726"/>
                    <a:pt x="15201" y="17126"/>
                    <a:pt x="17669" y="11832"/>
                  </a:cubicBezTo>
                  <a:cubicBezTo>
                    <a:pt x="20138" y="6326"/>
                    <a:pt x="18595" y="1244"/>
                    <a:pt x="14275" y="185"/>
                  </a:cubicBezTo>
                  <a:close/>
                </a:path>
              </a:pathLst>
            </a:custGeom>
            <a:solidFill>
              <a:srgbClr val="F6D1A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06" name="Shape 206"/>
            <p:cNvSpPr/>
            <p:nvPr/>
          </p:nvSpPr>
          <p:spPr>
            <a:xfrm>
              <a:off x="1529556" y="741967"/>
              <a:ext cx="266701" cy="920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0" y="2234"/>
                    <a:pt x="0" y="2234"/>
                    <a:pt x="0" y="2234"/>
                  </a:cubicBezTo>
                  <a:cubicBezTo>
                    <a:pt x="0" y="2234"/>
                    <a:pt x="5562" y="20855"/>
                    <a:pt x="10735" y="21600"/>
                  </a:cubicBezTo>
                  <a:cubicBezTo>
                    <a:pt x="10865" y="21600"/>
                    <a:pt x="10994" y="21600"/>
                    <a:pt x="10994" y="21600"/>
                  </a:cubicBezTo>
                  <a:cubicBezTo>
                    <a:pt x="16168" y="21600"/>
                    <a:pt x="21600" y="3352"/>
                    <a:pt x="21600" y="3352"/>
                  </a:cubicBezTo>
                  <a:cubicBezTo>
                    <a:pt x="21600" y="0"/>
                    <a:pt x="21600" y="0"/>
                    <a:pt x="2160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C5A78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07" name="Shape 207"/>
            <p:cNvSpPr/>
            <p:nvPr/>
          </p:nvSpPr>
          <p:spPr>
            <a:xfrm>
              <a:off x="1384078" y="45055"/>
              <a:ext cx="557808" cy="7588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652" h="21600" extrusionOk="0">
                  <a:moveTo>
                    <a:pt x="7345" y="0"/>
                  </a:moveTo>
                  <a:cubicBezTo>
                    <a:pt x="-3476" y="0"/>
                    <a:pt x="650" y="16029"/>
                    <a:pt x="1366" y="17262"/>
                  </a:cubicBezTo>
                  <a:cubicBezTo>
                    <a:pt x="2166" y="18632"/>
                    <a:pt x="5577" y="21600"/>
                    <a:pt x="7345" y="21600"/>
                  </a:cubicBezTo>
                  <a:cubicBezTo>
                    <a:pt x="9071" y="21600"/>
                    <a:pt x="12524" y="18632"/>
                    <a:pt x="13282" y="17262"/>
                  </a:cubicBezTo>
                  <a:cubicBezTo>
                    <a:pt x="13998" y="16029"/>
                    <a:pt x="18124" y="0"/>
                    <a:pt x="7345" y="0"/>
                  </a:cubicBezTo>
                  <a:close/>
                </a:path>
              </a:pathLst>
            </a:custGeom>
            <a:solidFill>
              <a:srgbClr val="F6D1A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08" name="Shape 208"/>
            <p:cNvSpPr/>
            <p:nvPr/>
          </p:nvSpPr>
          <p:spPr>
            <a:xfrm>
              <a:off x="1374091" y="0"/>
              <a:ext cx="582293" cy="5308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71" h="19680" extrusionOk="0">
                  <a:moveTo>
                    <a:pt x="15779" y="2126"/>
                  </a:moveTo>
                  <a:cubicBezTo>
                    <a:pt x="11128" y="-1920"/>
                    <a:pt x="3963" y="460"/>
                    <a:pt x="1825" y="3852"/>
                  </a:cubicBezTo>
                  <a:cubicBezTo>
                    <a:pt x="-902" y="8077"/>
                    <a:pt x="60" y="14503"/>
                    <a:pt x="702" y="19323"/>
                  </a:cubicBezTo>
                  <a:cubicBezTo>
                    <a:pt x="702" y="19323"/>
                    <a:pt x="702" y="19323"/>
                    <a:pt x="702" y="19323"/>
                  </a:cubicBezTo>
                  <a:cubicBezTo>
                    <a:pt x="702" y="19382"/>
                    <a:pt x="702" y="19442"/>
                    <a:pt x="755" y="19501"/>
                  </a:cubicBezTo>
                  <a:cubicBezTo>
                    <a:pt x="755" y="19501"/>
                    <a:pt x="809" y="19620"/>
                    <a:pt x="862" y="19680"/>
                  </a:cubicBezTo>
                  <a:cubicBezTo>
                    <a:pt x="862" y="19680"/>
                    <a:pt x="1023" y="19680"/>
                    <a:pt x="1076" y="19620"/>
                  </a:cubicBezTo>
                  <a:cubicBezTo>
                    <a:pt x="1130" y="19620"/>
                    <a:pt x="1130" y="19561"/>
                    <a:pt x="1130" y="19561"/>
                  </a:cubicBezTo>
                  <a:cubicBezTo>
                    <a:pt x="1130" y="19144"/>
                    <a:pt x="1130" y="18311"/>
                    <a:pt x="1130" y="18252"/>
                  </a:cubicBezTo>
                  <a:cubicBezTo>
                    <a:pt x="1076" y="17597"/>
                    <a:pt x="916" y="17002"/>
                    <a:pt x="862" y="16348"/>
                  </a:cubicBezTo>
                  <a:cubicBezTo>
                    <a:pt x="1290" y="13254"/>
                    <a:pt x="2573" y="12659"/>
                    <a:pt x="3215" y="8969"/>
                  </a:cubicBezTo>
                  <a:cubicBezTo>
                    <a:pt x="3375" y="8731"/>
                    <a:pt x="3536" y="8493"/>
                    <a:pt x="3696" y="8255"/>
                  </a:cubicBezTo>
                  <a:cubicBezTo>
                    <a:pt x="3856" y="8017"/>
                    <a:pt x="4070" y="7720"/>
                    <a:pt x="4284" y="7482"/>
                  </a:cubicBezTo>
                  <a:cubicBezTo>
                    <a:pt x="4391" y="7422"/>
                    <a:pt x="4498" y="7363"/>
                    <a:pt x="4605" y="7244"/>
                  </a:cubicBezTo>
                  <a:cubicBezTo>
                    <a:pt x="7118" y="6232"/>
                    <a:pt x="9684" y="7482"/>
                    <a:pt x="12037" y="8493"/>
                  </a:cubicBezTo>
                  <a:cubicBezTo>
                    <a:pt x="12946" y="8910"/>
                    <a:pt x="13052" y="7125"/>
                    <a:pt x="14068" y="7065"/>
                  </a:cubicBezTo>
                  <a:cubicBezTo>
                    <a:pt x="14496" y="7006"/>
                    <a:pt x="15351" y="8612"/>
                    <a:pt x="15726" y="8553"/>
                  </a:cubicBezTo>
                  <a:cubicBezTo>
                    <a:pt x="19254" y="8136"/>
                    <a:pt x="17757" y="14087"/>
                    <a:pt x="18346" y="16824"/>
                  </a:cubicBezTo>
                  <a:cubicBezTo>
                    <a:pt x="18239" y="17300"/>
                    <a:pt x="18185" y="17776"/>
                    <a:pt x="18132" y="18252"/>
                  </a:cubicBezTo>
                  <a:cubicBezTo>
                    <a:pt x="18132" y="18311"/>
                    <a:pt x="18132" y="19144"/>
                    <a:pt x="18132" y="19561"/>
                  </a:cubicBezTo>
                  <a:cubicBezTo>
                    <a:pt x="18132" y="19561"/>
                    <a:pt x="18132" y="19620"/>
                    <a:pt x="18185" y="19620"/>
                  </a:cubicBezTo>
                  <a:cubicBezTo>
                    <a:pt x="18239" y="19680"/>
                    <a:pt x="18399" y="19680"/>
                    <a:pt x="18399" y="19680"/>
                  </a:cubicBezTo>
                  <a:cubicBezTo>
                    <a:pt x="18452" y="19620"/>
                    <a:pt x="18506" y="19501"/>
                    <a:pt x="18506" y="19501"/>
                  </a:cubicBezTo>
                  <a:cubicBezTo>
                    <a:pt x="18559" y="19263"/>
                    <a:pt x="18559" y="19144"/>
                    <a:pt x="18559" y="18966"/>
                  </a:cubicBezTo>
                  <a:cubicBezTo>
                    <a:pt x="18613" y="18728"/>
                    <a:pt x="18613" y="18430"/>
                    <a:pt x="18666" y="18192"/>
                  </a:cubicBezTo>
                  <a:cubicBezTo>
                    <a:pt x="19361" y="15217"/>
                    <a:pt x="20698" y="3376"/>
                    <a:pt x="15779" y="2126"/>
                  </a:cubicBezTo>
                  <a:close/>
                  <a:moveTo>
                    <a:pt x="8722" y="6113"/>
                  </a:moveTo>
                  <a:cubicBezTo>
                    <a:pt x="8668" y="6113"/>
                    <a:pt x="8561" y="6054"/>
                    <a:pt x="8508" y="6054"/>
                  </a:cubicBezTo>
                  <a:cubicBezTo>
                    <a:pt x="8615" y="6054"/>
                    <a:pt x="8722" y="6113"/>
                    <a:pt x="8829" y="6113"/>
                  </a:cubicBezTo>
                  <a:cubicBezTo>
                    <a:pt x="8829" y="6113"/>
                    <a:pt x="8775" y="6113"/>
                    <a:pt x="8722" y="6113"/>
                  </a:cubicBezTo>
                  <a:close/>
                </a:path>
              </a:pathLst>
            </a:custGeom>
            <a:solidFill>
              <a:srgbClr val="34343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09" name="Shape 209"/>
            <p:cNvSpPr/>
            <p:nvPr/>
          </p:nvSpPr>
          <p:spPr>
            <a:xfrm>
              <a:off x="1637506" y="1071374"/>
              <a:ext cx="50801" cy="12701"/>
            </a:xfrm>
            <a:prstGeom prst="rect">
              <a:avLst/>
            </a:prstGeom>
            <a:solidFill>
              <a:srgbClr val="B5323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10" name="Shape 210"/>
            <p:cNvSpPr/>
            <p:nvPr/>
          </p:nvSpPr>
          <p:spPr>
            <a:xfrm>
              <a:off x="1274017" y="44890"/>
              <a:ext cx="533149" cy="2908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891" h="17432" extrusionOk="0">
                  <a:moveTo>
                    <a:pt x="16615" y="3099"/>
                  </a:moveTo>
                  <a:cubicBezTo>
                    <a:pt x="16615" y="3099"/>
                    <a:pt x="12352" y="-1893"/>
                    <a:pt x="8600" y="795"/>
                  </a:cubicBezTo>
                  <a:cubicBezTo>
                    <a:pt x="4792" y="3483"/>
                    <a:pt x="1438" y="4443"/>
                    <a:pt x="642" y="2715"/>
                  </a:cubicBezTo>
                  <a:cubicBezTo>
                    <a:pt x="642" y="2715"/>
                    <a:pt x="-1745" y="10971"/>
                    <a:pt x="2689" y="15387"/>
                  </a:cubicBezTo>
                  <a:cubicBezTo>
                    <a:pt x="7066" y="19707"/>
                    <a:pt x="12068" y="16251"/>
                    <a:pt x="13489" y="13563"/>
                  </a:cubicBezTo>
                  <a:cubicBezTo>
                    <a:pt x="14967" y="10875"/>
                    <a:pt x="17297" y="6555"/>
                    <a:pt x="18604" y="7419"/>
                  </a:cubicBezTo>
                  <a:cubicBezTo>
                    <a:pt x="19855" y="8283"/>
                    <a:pt x="16615" y="3099"/>
                    <a:pt x="16615" y="3099"/>
                  </a:cubicBezTo>
                  <a:close/>
                </a:path>
              </a:pathLst>
            </a:custGeom>
            <a:solidFill>
              <a:srgbClr val="34343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11" name="Shape 211"/>
            <p:cNvSpPr/>
            <p:nvPr/>
          </p:nvSpPr>
          <p:spPr>
            <a:xfrm>
              <a:off x="429418" y="1386492"/>
              <a:ext cx="1247776" cy="565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646" y="0"/>
                  </a:moveTo>
                  <a:cubicBezTo>
                    <a:pt x="3864" y="4602"/>
                    <a:pt x="2446" y="7057"/>
                    <a:pt x="1863" y="8161"/>
                  </a:cubicBezTo>
                  <a:cubicBezTo>
                    <a:pt x="1001" y="9880"/>
                    <a:pt x="500" y="16200"/>
                    <a:pt x="0" y="21600"/>
                  </a:cubicBezTo>
                  <a:cubicBezTo>
                    <a:pt x="10786" y="21600"/>
                    <a:pt x="10786" y="21600"/>
                    <a:pt x="10786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21072" y="16200"/>
                    <a:pt x="20599" y="9880"/>
                    <a:pt x="19737" y="8161"/>
                  </a:cubicBezTo>
                  <a:cubicBezTo>
                    <a:pt x="19154" y="7057"/>
                    <a:pt x="17792" y="4664"/>
                    <a:pt x="13010" y="61"/>
                  </a:cubicBezTo>
                  <a:cubicBezTo>
                    <a:pt x="8646" y="0"/>
                    <a:pt x="8646" y="0"/>
                    <a:pt x="8646" y="0"/>
                  </a:cubicBezTo>
                </a:path>
              </a:pathLst>
            </a:custGeom>
            <a:solidFill>
              <a:srgbClr val="FFDEC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12" name="Shape 212"/>
            <p:cNvSpPr/>
            <p:nvPr/>
          </p:nvSpPr>
          <p:spPr>
            <a:xfrm>
              <a:off x="429418" y="1386492"/>
              <a:ext cx="1247776" cy="565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646" y="0"/>
                  </a:moveTo>
                  <a:cubicBezTo>
                    <a:pt x="3864" y="4602"/>
                    <a:pt x="2446" y="7057"/>
                    <a:pt x="1863" y="8161"/>
                  </a:cubicBezTo>
                  <a:cubicBezTo>
                    <a:pt x="1001" y="9880"/>
                    <a:pt x="500" y="16200"/>
                    <a:pt x="0" y="21600"/>
                  </a:cubicBezTo>
                  <a:cubicBezTo>
                    <a:pt x="10786" y="21600"/>
                    <a:pt x="10786" y="21600"/>
                    <a:pt x="10786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21072" y="16200"/>
                    <a:pt x="20599" y="9880"/>
                    <a:pt x="19737" y="8161"/>
                  </a:cubicBezTo>
                  <a:cubicBezTo>
                    <a:pt x="19154" y="7057"/>
                    <a:pt x="17792" y="4664"/>
                    <a:pt x="13010" y="61"/>
                  </a:cubicBezTo>
                  <a:cubicBezTo>
                    <a:pt x="8646" y="0"/>
                    <a:pt x="8646" y="0"/>
                    <a:pt x="8646" y="0"/>
                  </a:cubicBezTo>
                </a:path>
              </a:pathLst>
            </a:custGeom>
            <a:solidFill>
              <a:srgbClr val="EDEDE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13" name="Shape 213"/>
            <p:cNvSpPr/>
            <p:nvPr/>
          </p:nvSpPr>
          <p:spPr>
            <a:xfrm>
              <a:off x="919956" y="1021037"/>
              <a:ext cx="266701" cy="4957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109" extrusionOk="0">
                  <a:moveTo>
                    <a:pt x="0" y="4735"/>
                  </a:moveTo>
                  <a:cubicBezTo>
                    <a:pt x="0" y="12657"/>
                    <a:pt x="0" y="12657"/>
                    <a:pt x="0" y="12657"/>
                  </a:cubicBezTo>
                  <a:cubicBezTo>
                    <a:pt x="0" y="16556"/>
                    <a:pt x="0" y="16556"/>
                    <a:pt x="0" y="16556"/>
                  </a:cubicBezTo>
                  <a:cubicBezTo>
                    <a:pt x="5950" y="19898"/>
                    <a:pt x="15650" y="20022"/>
                    <a:pt x="21600" y="16556"/>
                  </a:cubicBezTo>
                  <a:cubicBezTo>
                    <a:pt x="21600" y="12657"/>
                    <a:pt x="21600" y="12657"/>
                    <a:pt x="21600" y="12657"/>
                  </a:cubicBezTo>
                  <a:cubicBezTo>
                    <a:pt x="21600" y="4735"/>
                    <a:pt x="21600" y="4735"/>
                    <a:pt x="21600" y="4735"/>
                  </a:cubicBezTo>
                  <a:cubicBezTo>
                    <a:pt x="21600" y="-1578"/>
                    <a:pt x="0" y="-1578"/>
                    <a:pt x="0" y="4735"/>
                  </a:cubicBezTo>
                </a:path>
              </a:pathLst>
            </a:custGeom>
            <a:solidFill>
              <a:srgbClr val="F6C8A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14" name="Shape 214"/>
            <p:cNvSpPr/>
            <p:nvPr/>
          </p:nvSpPr>
          <p:spPr>
            <a:xfrm>
              <a:off x="748943" y="951781"/>
              <a:ext cx="98652" cy="1502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05" h="19853" extrusionOk="0">
                  <a:moveTo>
                    <a:pt x="4870" y="185"/>
                  </a:moveTo>
                  <a:cubicBezTo>
                    <a:pt x="9190" y="-874"/>
                    <a:pt x="15053" y="2726"/>
                    <a:pt x="17522" y="8020"/>
                  </a:cubicBezTo>
                  <a:cubicBezTo>
                    <a:pt x="20299" y="13314"/>
                    <a:pt x="18756" y="18608"/>
                    <a:pt x="14128" y="19667"/>
                  </a:cubicBezTo>
                  <a:cubicBezTo>
                    <a:pt x="9499" y="20726"/>
                    <a:pt x="3945" y="17126"/>
                    <a:pt x="1168" y="11832"/>
                  </a:cubicBezTo>
                  <a:cubicBezTo>
                    <a:pt x="-1301" y="6326"/>
                    <a:pt x="242" y="1244"/>
                    <a:pt x="4870" y="185"/>
                  </a:cubicBezTo>
                  <a:close/>
                </a:path>
              </a:pathLst>
            </a:custGeom>
            <a:solidFill>
              <a:srgbClr val="F6C8A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15" name="Shape 215"/>
            <p:cNvSpPr/>
            <p:nvPr/>
          </p:nvSpPr>
          <p:spPr>
            <a:xfrm>
              <a:off x="1257784" y="951781"/>
              <a:ext cx="98352" cy="1502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848" h="19853" extrusionOk="0">
                  <a:moveTo>
                    <a:pt x="14275" y="185"/>
                  </a:moveTo>
                  <a:cubicBezTo>
                    <a:pt x="9647" y="-874"/>
                    <a:pt x="3784" y="2726"/>
                    <a:pt x="1315" y="8020"/>
                  </a:cubicBezTo>
                  <a:cubicBezTo>
                    <a:pt x="-1462" y="13314"/>
                    <a:pt x="389" y="18608"/>
                    <a:pt x="4709" y="19667"/>
                  </a:cubicBezTo>
                  <a:cubicBezTo>
                    <a:pt x="9338" y="20726"/>
                    <a:pt x="15201" y="17126"/>
                    <a:pt x="17669" y="11832"/>
                  </a:cubicBezTo>
                  <a:cubicBezTo>
                    <a:pt x="20138" y="6326"/>
                    <a:pt x="18595" y="1244"/>
                    <a:pt x="14275" y="185"/>
                  </a:cubicBezTo>
                  <a:close/>
                </a:path>
              </a:pathLst>
            </a:custGeom>
            <a:solidFill>
              <a:srgbClr val="F6C8A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16" name="Shape 216"/>
            <p:cNvSpPr/>
            <p:nvPr/>
          </p:nvSpPr>
          <p:spPr>
            <a:xfrm>
              <a:off x="1127918" y="1389667"/>
              <a:ext cx="234951" cy="5619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400" y="0"/>
                  </a:moveTo>
                  <a:lnTo>
                    <a:pt x="5400" y="2380"/>
                  </a:lnTo>
                  <a:lnTo>
                    <a:pt x="0" y="21600"/>
                  </a:lnTo>
                  <a:lnTo>
                    <a:pt x="9341" y="21600"/>
                  </a:lnTo>
                  <a:lnTo>
                    <a:pt x="19265" y="13058"/>
                  </a:lnTo>
                  <a:lnTo>
                    <a:pt x="9778" y="10312"/>
                  </a:lnTo>
                  <a:lnTo>
                    <a:pt x="21600" y="8054"/>
                  </a:lnTo>
                  <a:lnTo>
                    <a:pt x="11822" y="1220"/>
                  </a:lnTo>
                  <a:lnTo>
                    <a:pt x="5400" y="0"/>
                  </a:lnTo>
                  <a:close/>
                </a:path>
              </a:pathLst>
            </a:custGeom>
            <a:solidFill>
              <a:srgbClr val="1B1B1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17" name="Shape 217"/>
            <p:cNvSpPr/>
            <p:nvPr/>
          </p:nvSpPr>
          <p:spPr>
            <a:xfrm>
              <a:off x="774478" y="597505"/>
              <a:ext cx="557808" cy="7588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652" h="21600" extrusionOk="0">
                  <a:moveTo>
                    <a:pt x="7345" y="0"/>
                  </a:moveTo>
                  <a:cubicBezTo>
                    <a:pt x="-3476" y="0"/>
                    <a:pt x="650" y="16029"/>
                    <a:pt x="1366" y="17262"/>
                  </a:cubicBezTo>
                  <a:cubicBezTo>
                    <a:pt x="2166" y="18632"/>
                    <a:pt x="5577" y="21600"/>
                    <a:pt x="7345" y="21600"/>
                  </a:cubicBezTo>
                  <a:cubicBezTo>
                    <a:pt x="9071" y="21600"/>
                    <a:pt x="12524" y="18632"/>
                    <a:pt x="13282" y="17262"/>
                  </a:cubicBezTo>
                  <a:cubicBezTo>
                    <a:pt x="13998" y="16029"/>
                    <a:pt x="18124" y="0"/>
                    <a:pt x="7345" y="0"/>
                  </a:cubicBezTo>
                  <a:close/>
                </a:path>
              </a:pathLst>
            </a:custGeom>
            <a:solidFill>
              <a:srgbClr val="F6C8A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18" name="Shape 218"/>
            <p:cNvSpPr/>
            <p:nvPr/>
          </p:nvSpPr>
          <p:spPr>
            <a:xfrm>
              <a:off x="778668" y="1008667"/>
              <a:ext cx="545286" cy="3476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5" h="21600" extrusionOk="0">
                  <a:moveTo>
                    <a:pt x="21347" y="398"/>
                  </a:moveTo>
                  <a:cubicBezTo>
                    <a:pt x="21284" y="896"/>
                    <a:pt x="21221" y="1294"/>
                    <a:pt x="21221" y="1294"/>
                  </a:cubicBezTo>
                  <a:cubicBezTo>
                    <a:pt x="21221" y="1294"/>
                    <a:pt x="19768" y="9058"/>
                    <a:pt x="18505" y="11447"/>
                  </a:cubicBezTo>
                  <a:cubicBezTo>
                    <a:pt x="16105" y="16125"/>
                    <a:pt x="12947" y="19012"/>
                    <a:pt x="10863" y="19112"/>
                  </a:cubicBezTo>
                  <a:cubicBezTo>
                    <a:pt x="8716" y="19112"/>
                    <a:pt x="5621" y="16424"/>
                    <a:pt x="3221" y="11845"/>
                  </a:cubicBezTo>
                  <a:cubicBezTo>
                    <a:pt x="2274" y="10053"/>
                    <a:pt x="505" y="1991"/>
                    <a:pt x="442" y="1294"/>
                  </a:cubicBezTo>
                  <a:cubicBezTo>
                    <a:pt x="442" y="896"/>
                    <a:pt x="379" y="398"/>
                    <a:pt x="316" y="0"/>
                  </a:cubicBezTo>
                  <a:cubicBezTo>
                    <a:pt x="0" y="0"/>
                    <a:pt x="0" y="3484"/>
                    <a:pt x="0" y="3484"/>
                  </a:cubicBezTo>
                  <a:cubicBezTo>
                    <a:pt x="442" y="7565"/>
                    <a:pt x="821" y="10153"/>
                    <a:pt x="1832" y="12442"/>
                  </a:cubicBezTo>
                  <a:cubicBezTo>
                    <a:pt x="3411" y="15926"/>
                    <a:pt x="7958" y="21600"/>
                    <a:pt x="10737" y="21600"/>
                  </a:cubicBezTo>
                  <a:cubicBezTo>
                    <a:pt x="13516" y="21600"/>
                    <a:pt x="18000" y="15926"/>
                    <a:pt x="19642" y="12442"/>
                  </a:cubicBezTo>
                  <a:cubicBezTo>
                    <a:pt x="20653" y="10153"/>
                    <a:pt x="20905" y="7167"/>
                    <a:pt x="21474" y="2986"/>
                  </a:cubicBezTo>
                  <a:cubicBezTo>
                    <a:pt x="21474" y="2986"/>
                    <a:pt x="21600" y="398"/>
                    <a:pt x="21347" y="398"/>
                  </a:cubicBezTo>
                  <a:close/>
                </a:path>
              </a:pathLst>
            </a:custGeom>
            <a:solidFill>
              <a:srgbClr val="60534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19" name="Shape 219"/>
            <p:cNvSpPr/>
            <p:nvPr/>
          </p:nvSpPr>
          <p:spPr>
            <a:xfrm>
              <a:off x="807243" y="918758"/>
              <a:ext cx="503624" cy="1804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9" h="21163" extrusionOk="0">
                  <a:moveTo>
                    <a:pt x="16114" y="21158"/>
                  </a:moveTo>
                  <a:cubicBezTo>
                    <a:pt x="16251" y="21158"/>
                    <a:pt x="16320" y="21158"/>
                    <a:pt x="16457" y="21158"/>
                  </a:cubicBezTo>
                  <a:cubicBezTo>
                    <a:pt x="19269" y="20407"/>
                    <a:pt x="20023" y="16838"/>
                    <a:pt x="20297" y="12518"/>
                  </a:cubicBezTo>
                  <a:cubicBezTo>
                    <a:pt x="20640" y="7635"/>
                    <a:pt x="20709" y="5944"/>
                    <a:pt x="21120" y="5381"/>
                  </a:cubicBezTo>
                  <a:cubicBezTo>
                    <a:pt x="21463" y="5005"/>
                    <a:pt x="21600" y="4066"/>
                    <a:pt x="21531" y="2751"/>
                  </a:cubicBezTo>
                  <a:cubicBezTo>
                    <a:pt x="21531" y="1436"/>
                    <a:pt x="21531" y="1249"/>
                    <a:pt x="20983" y="873"/>
                  </a:cubicBezTo>
                  <a:cubicBezTo>
                    <a:pt x="20503" y="309"/>
                    <a:pt x="18103" y="-254"/>
                    <a:pt x="16251" y="122"/>
                  </a:cubicBezTo>
                  <a:cubicBezTo>
                    <a:pt x="16251" y="1436"/>
                    <a:pt x="16251" y="1436"/>
                    <a:pt x="16251" y="1436"/>
                  </a:cubicBezTo>
                  <a:cubicBezTo>
                    <a:pt x="17691" y="1249"/>
                    <a:pt x="19063" y="1624"/>
                    <a:pt x="19474" y="2376"/>
                  </a:cubicBezTo>
                  <a:cubicBezTo>
                    <a:pt x="20434" y="4066"/>
                    <a:pt x="20160" y="11767"/>
                    <a:pt x="19337" y="15711"/>
                  </a:cubicBezTo>
                  <a:cubicBezTo>
                    <a:pt x="18857" y="18529"/>
                    <a:pt x="17417" y="19843"/>
                    <a:pt x="16114" y="19843"/>
                  </a:cubicBezTo>
                  <a:lnTo>
                    <a:pt x="16114" y="21158"/>
                  </a:lnTo>
                  <a:close/>
                  <a:moveTo>
                    <a:pt x="10766" y="2563"/>
                  </a:moveTo>
                  <a:cubicBezTo>
                    <a:pt x="10149" y="2751"/>
                    <a:pt x="7543" y="685"/>
                    <a:pt x="5691" y="122"/>
                  </a:cubicBezTo>
                  <a:cubicBezTo>
                    <a:pt x="5623" y="122"/>
                    <a:pt x="5486" y="122"/>
                    <a:pt x="5349" y="122"/>
                  </a:cubicBezTo>
                  <a:cubicBezTo>
                    <a:pt x="5280" y="1436"/>
                    <a:pt x="5280" y="1436"/>
                    <a:pt x="5280" y="1436"/>
                  </a:cubicBezTo>
                  <a:cubicBezTo>
                    <a:pt x="6789" y="1624"/>
                    <a:pt x="8366" y="2563"/>
                    <a:pt x="8846" y="4817"/>
                  </a:cubicBezTo>
                  <a:cubicBezTo>
                    <a:pt x="9737" y="8386"/>
                    <a:pt x="8160" y="17026"/>
                    <a:pt x="6789" y="19092"/>
                  </a:cubicBezTo>
                  <a:cubicBezTo>
                    <a:pt x="6377" y="19656"/>
                    <a:pt x="5760" y="20031"/>
                    <a:pt x="5211" y="20031"/>
                  </a:cubicBezTo>
                  <a:cubicBezTo>
                    <a:pt x="5143" y="21158"/>
                    <a:pt x="5143" y="21158"/>
                    <a:pt x="5143" y="21158"/>
                  </a:cubicBezTo>
                  <a:cubicBezTo>
                    <a:pt x="7680" y="21158"/>
                    <a:pt x="8571" y="16275"/>
                    <a:pt x="8846" y="14772"/>
                  </a:cubicBezTo>
                  <a:cubicBezTo>
                    <a:pt x="9463" y="11579"/>
                    <a:pt x="9326" y="7447"/>
                    <a:pt x="10766" y="7447"/>
                  </a:cubicBezTo>
                  <a:cubicBezTo>
                    <a:pt x="12137" y="7447"/>
                    <a:pt x="12000" y="11579"/>
                    <a:pt x="12480" y="14584"/>
                  </a:cubicBezTo>
                  <a:cubicBezTo>
                    <a:pt x="12754" y="16275"/>
                    <a:pt x="13577" y="21346"/>
                    <a:pt x="16114" y="21158"/>
                  </a:cubicBezTo>
                  <a:cubicBezTo>
                    <a:pt x="16114" y="19843"/>
                    <a:pt x="16114" y="19843"/>
                    <a:pt x="16114" y="19843"/>
                  </a:cubicBezTo>
                  <a:cubicBezTo>
                    <a:pt x="15497" y="19843"/>
                    <a:pt x="14880" y="19656"/>
                    <a:pt x="14469" y="18904"/>
                  </a:cubicBezTo>
                  <a:cubicBezTo>
                    <a:pt x="13097" y="17026"/>
                    <a:pt x="11726" y="8386"/>
                    <a:pt x="12686" y="4629"/>
                  </a:cubicBezTo>
                  <a:cubicBezTo>
                    <a:pt x="13234" y="2563"/>
                    <a:pt x="14743" y="1624"/>
                    <a:pt x="16251" y="1436"/>
                  </a:cubicBezTo>
                  <a:cubicBezTo>
                    <a:pt x="16251" y="122"/>
                    <a:pt x="16251" y="122"/>
                    <a:pt x="16251" y="122"/>
                  </a:cubicBezTo>
                  <a:cubicBezTo>
                    <a:pt x="16114" y="122"/>
                    <a:pt x="16046" y="122"/>
                    <a:pt x="15909" y="122"/>
                  </a:cubicBezTo>
                  <a:cubicBezTo>
                    <a:pt x="14263" y="497"/>
                    <a:pt x="12274" y="2563"/>
                    <a:pt x="10766" y="2563"/>
                  </a:cubicBezTo>
                  <a:close/>
                  <a:moveTo>
                    <a:pt x="5349" y="122"/>
                  </a:moveTo>
                  <a:cubicBezTo>
                    <a:pt x="3497" y="-66"/>
                    <a:pt x="1097" y="497"/>
                    <a:pt x="686" y="873"/>
                  </a:cubicBezTo>
                  <a:cubicBezTo>
                    <a:pt x="69" y="1436"/>
                    <a:pt x="69" y="1624"/>
                    <a:pt x="0" y="2939"/>
                  </a:cubicBezTo>
                  <a:cubicBezTo>
                    <a:pt x="0" y="4066"/>
                    <a:pt x="69" y="5193"/>
                    <a:pt x="343" y="5569"/>
                  </a:cubicBezTo>
                  <a:cubicBezTo>
                    <a:pt x="823" y="5944"/>
                    <a:pt x="823" y="7635"/>
                    <a:pt x="1029" y="12518"/>
                  </a:cubicBezTo>
                  <a:cubicBezTo>
                    <a:pt x="1303" y="17026"/>
                    <a:pt x="1920" y="20595"/>
                    <a:pt x="4731" y="21158"/>
                  </a:cubicBezTo>
                  <a:cubicBezTo>
                    <a:pt x="4869" y="21158"/>
                    <a:pt x="5006" y="21158"/>
                    <a:pt x="5143" y="21158"/>
                  </a:cubicBezTo>
                  <a:cubicBezTo>
                    <a:pt x="5211" y="20031"/>
                    <a:pt x="5211" y="20031"/>
                    <a:pt x="5211" y="20031"/>
                  </a:cubicBezTo>
                  <a:cubicBezTo>
                    <a:pt x="3909" y="20031"/>
                    <a:pt x="2400" y="18716"/>
                    <a:pt x="1920" y="15899"/>
                  </a:cubicBezTo>
                  <a:cubicBezTo>
                    <a:pt x="1234" y="11955"/>
                    <a:pt x="1166" y="4066"/>
                    <a:pt x="2126" y="2376"/>
                  </a:cubicBezTo>
                  <a:cubicBezTo>
                    <a:pt x="2537" y="1812"/>
                    <a:pt x="3909" y="1249"/>
                    <a:pt x="5280" y="1436"/>
                  </a:cubicBezTo>
                  <a:lnTo>
                    <a:pt x="5349" y="122"/>
                  </a:lnTo>
                  <a:close/>
                </a:path>
              </a:pathLst>
            </a:custGeom>
            <a:solidFill>
              <a:srgbClr val="26808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20" name="Shape 220"/>
            <p:cNvSpPr/>
            <p:nvPr/>
          </p:nvSpPr>
          <p:spPr>
            <a:xfrm>
              <a:off x="290788" y="1402349"/>
              <a:ext cx="620448" cy="9120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07" h="20511" extrusionOk="0">
                  <a:moveTo>
                    <a:pt x="6685" y="934"/>
                  </a:moveTo>
                  <a:cubicBezTo>
                    <a:pt x="7489" y="-114"/>
                    <a:pt x="13818" y="-1053"/>
                    <a:pt x="16380" y="2667"/>
                  </a:cubicBezTo>
                  <a:cubicBezTo>
                    <a:pt x="18992" y="6424"/>
                    <a:pt x="17686" y="7724"/>
                    <a:pt x="19092" y="9025"/>
                  </a:cubicBezTo>
                  <a:cubicBezTo>
                    <a:pt x="20499" y="10361"/>
                    <a:pt x="17184" y="20547"/>
                    <a:pt x="9197" y="20511"/>
                  </a:cubicBezTo>
                  <a:cubicBezTo>
                    <a:pt x="707" y="20475"/>
                    <a:pt x="-1101" y="10722"/>
                    <a:pt x="557" y="8772"/>
                  </a:cubicBezTo>
                  <a:cubicBezTo>
                    <a:pt x="2265" y="6785"/>
                    <a:pt x="758" y="934"/>
                    <a:pt x="6685" y="934"/>
                  </a:cubicBezTo>
                </a:path>
              </a:pathLst>
            </a:custGeom>
            <a:solidFill>
              <a:srgbClr val="BF974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21" name="Shape 221"/>
            <p:cNvSpPr/>
            <p:nvPr/>
          </p:nvSpPr>
          <p:spPr>
            <a:xfrm>
              <a:off x="0" y="2214375"/>
              <a:ext cx="1184275" cy="4429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837" y="0"/>
                  </a:moveTo>
                  <a:cubicBezTo>
                    <a:pt x="12808" y="235"/>
                    <a:pt x="8675" y="391"/>
                    <a:pt x="8646" y="548"/>
                  </a:cubicBezTo>
                  <a:cubicBezTo>
                    <a:pt x="7327" y="5478"/>
                    <a:pt x="4543" y="6417"/>
                    <a:pt x="2315" y="7748"/>
                  </a:cubicBezTo>
                  <a:cubicBezTo>
                    <a:pt x="88" y="9078"/>
                    <a:pt x="0" y="16591"/>
                    <a:pt x="0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21600" y="16591"/>
                    <a:pt x="21571" y="9078"/>
                    <a:pt x="19285" y="7748"/>
                  </a:cubicBezTo>
                  <a:cubicBezTo>
                    <a:pt x="17028" y="6339"/>
                    <a:pt x="14068" y="5165"/>
                    <a:pt x="12837" y="0"/>
                  </a:cubicBezTo>
                  <a:close/>
                </a:path>
              </a:pathLst>
            </a:custGeom>
            <a:solidFill>
              <a:srgbClr val="7491A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22" name="Shape 222"/>
            <p:cNvSpPr/>
            <p:nvPr/>
          </p:nvSpPr>
          <p:spPr>
            <a:xfrm>
              <a:off x="473075" y="2214375"/>
              <a:ext cx="238126" cy="4429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548"/>
                  </a:moveTo>
                  <a:cubicBezTo>
                    <a:pt x="21600" y="3209"/>
                    <a:pt x="21600" y="3209"/>
                    <a:pt x="21600" y="3209"/>
                  </a:cubicBezTo>
                  <a:cubicBezTo>
                    <a:pt x="16381" y="21600"/>
                    <a:pt x="16381" y="21600"/>
                    <a:pt x="16381" y="21600"/>
                  </a:cubicBezTo>
                  <a:cubicBezTo>
                    <a:pt x="5219" y="21600"/>
                    <a:pt x="5219" y="21600"/>
                    <a:pt x="5219" y="21600"/>
                  </a:cubicBezTo>
                  <a:cubicBezTo>
                    <a:pt x="0" y="3443"/>
                    <a:pt x="0" y="3443"/>
                    <a:pt x="0" y="3443"/>
                  </a:cubicBezTo>
                  <a:cubicBezTo>
                    <a:pt x="0" y="548"/>
                    <a:pt x="0" y="548"/>
                    <a:pt x="0" y="548"/>
                  </a:cubicBezTo>
                  <a:cubicBezTo>
                    <a:pt x="145" y="548"/>
                    <a:pt x="145" y="548"/>
                    <a:pt x="145" y="548"/>
                  </a:cubicBezTo>
                  <a:cubicBezTo>
                    <a:pt x="290" y="391"/>
                    <a:pt x="20730" y="235"/>
                    <a:pt x="20875" y="0"/>
                  </a:cubicBezTo>
                  <a:cubicBezTo>
                    <a:pt x="21165" y="157"/>
                    <a:pt x="21310" y="313"/>
                    <a:pt x="21600" y="548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23" name="Shape 223"/>
            <p:cNvSpPr/>
            <p:nvPr/>
          </p:nvSpPr>
          <p:spPr>
            <a:xfrm>
              <a:off x="474663" y="1855243"/>
              <a:ext cx="234951" cy="4996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8885" extrusionOk="0">
                  <a:moveTo>
                    <a:pt x="0" y="4459"/>
                  </a:moveTo>
                  <a:cubicBezTo>
                    <a:pt x="0" y="11801"/>
                    <a:pt x="0" y="11801"/>
                    <a:pt x="0" y="11801"/>
                  </a:cubicBezTo>
                  <a:cubicBezTo>
                    <a:pt x="0" y="15380"/>
                    <a:pt x="0" y="15380"/>
                    <a:pt x="0" y="15380"/>
                  </a:cubicBezTo>
                  <a:cubicBezTo>
                    <a:pt x="5437" y="19992"/>
                    <a:pt x="15135" y="20113"/>
                    <a:pt x="21600" y="15380"/>
                  </a:cubicBezTo>
                  <a:cubicBezTo>
                    <a:pt x="21600" y="11801"/>
                    <a:pt x="21600" y="11801"/>
                    <a:pt x="21600" y="11801"/>
                  </a:cubicBezTo>
                  <a:cubicBezTo>
                    <a:pt x="21600" y="4459"/>
                    <a:pt x="21600" y="4459"/>
                    <a:pt x="21600" y="4459"/>
                  </a:cubicBezTo>
                  <a:cubicBezTo>
                    <a:pt x="21600" y="-1487"/>
                    <a:pt x="0" y="-1487"/>
                    <a:pt x="0" y="4459"/>
                  </a:cubicBezTo>
                </a:path>
              </a:pathLst>
            </a:custGeom>
            <a:solidFill>
              <a:srgbClr val="F6DBC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grpSp>
          <p:nvGrpSpPr>
            <p:cNvPr id="236" name="Group 236"/>
            <p:cNvGrpSpPr/>
            <p:nvPr/>
          </p:nvGrpSpPr>
          <p:grpSpPr>
            <a:xfrm>
              <a:off x="770790" y="1146033"/>
              <a:ext cx="468255" cy="824662"/>
              <a:chOff x="0" y="0"/>
              <a:chExt cx="468254" cy="824661"/>
            </a:xfrm>
          </p:grpSpPr>
          <p:grpSp>
            <p:nvGrpSpPr>
              <p:cNvPr id="234" name="Group 234"/>
              <p:cNvGrpSpPr/>
              <p:nvPr/>
            </p:nvGrpSpPr>
            <p:grpSpPr>
              <a:xfrm>
                <a:off x="114241" y="0"/>
                <a:ext cx="354014" cy="823074"/>
                <a:chOff x="0" y="0"/>
                <a:chExt cx="354013" cy="823073"/>
              </a:xfrm>
            </p:grpSpPr>
            <p:sp>
              <p:nvSpPr>
                <p:cNvPr id="224" name="Shape 224"/>
                <p:cNvSpPr/>
                <p:nvPr/>
              </p:nvSpPr>
              <p:spPr>
                <a:xfrm>
                  <a:off x="0" y="388097"/>
                  <a:ext cx="354014" cy="43497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1389" y="0"/>
                      </a:moveTo>
                      <a:cubicBezTo>
                        <a:pt x="11389" y="0"/>
                        <a:pt x="0" y="2232"/>
                        <a:pt x="0" y="2790"/>
                      </a:cubicBezTo>
                      <a:cubicBezTo>
                        <a:pt x="0" y="3348"/>
                        <a:pt x="4320" y="21600"/>
                        <a:pt x="4320" y="21600"/>
                      </a:cubicBezTo>
                      <a:cubicBezTo>
                        <a:pt x="19833" y="21600"/>
                        <a:pt x="19833" y="21600"/>
                        <a:pt x="19833" y="21600"/>
                      </a:cubicBezTo>
                      <a:cubicBezTo>
                        <a:pt x="21600" y="2869"/>
                        <a:pt x="21600" y="2869"/>
                        <a:pt x="21600" y="2869"/>
                      </a:cubicBezTo>
                      <a:cubicBezTo>
                        <a:pt x="11389" y="0"/>
                        <a:pt x="11389" y="0"/>
                        <a:pt x="11389" y="0"/>
                      </a:cubicBezTo>
                    </a:path>
                  </a:pathLst>
                </a:custGeom>
                <a:solidFill>
                  <a:srgbClr val="343434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225" name="Shape 225"/>
                <p:cNvSpPr/>
                <p:nvPr/>
              </p:nvSpPr>
              <p:spPr>
                <a:xfrm>
                  <a:off x="128588" y="388097"/>
                  <a:ext cx="114301" cy="11271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12034"/>
                      </a:moveTo>
                      <a:cubicBezTo>
                        <a:pt x="6085" y="21600"/>
                        <a:pt x="6085" y="21600"/>
                        <a:pt x="6085" y="21600"/>
                      </a:cubicBezTo>
                      <a:cubicBezTo>
                        <a:pt x="9127" y="21600"/>
                        <a:pt x="12473" y="21600"/>
                        <a:pt x="15515" y="21600"/>
                      </a:cubicBezTo>
                      <a:cubicBezTo>
                        <a:pt x="21600" y="12034"/>
                        <a:pt x="21600" y="12034"/>
                        <a:pt x="21600" y="12034"/>
                      </a:cubicBezTo>
                      <a:cubicBezTo>
                        <a:pt x="10952" y="0"/>
                        <a:pt x="10952" y="0"/>
                        <a:pt x="10952" y="0"/>
                      </a:cubicBezTo>
                      <a:cubicBezTo>
                        <a:pt x="0" y="12034"/>
                        <a:pt x="0" y="12034"/>
                        <a:pt x="0" y="12034"/>
                      </a:cubicBezTo>
                    </a:path>
                  </a:pathLst>
                </a:custGeom>
                <a:solidFill>
                  <a:srgbClr val="268085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226" name="Shape 226"/>
                <p:cNvSpPr/>
                <p:nvPr/>
              </p:nvSpPr>
              <p:spPr>
                <a:xfrm>
                  <a:off x="114300" y="500810"/>
                  <a:ext cx="142876" cy="32226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6960" y="0"/>
                      </a:moveTo>
                      <a:lnTo>
                        <a:pt x="0" y="21600"/>
                      </a:lnTo>
                      <a:lnTo>
                        <a:pt x="21600" y="21600"/>
                      </a:lnTo>
                      <a:lnTo>
                        <a:pt x="14640" y="0"/>
                      </a:lnTo>
                      <a:lnTo>
                        <a:pt x="6960" y="0"/>
                      </a:lnTo>
                      <a:close/>
                    </a:path>
                  </a:pathLst>
                </a:custGeom>
                <a:solidFill>
                  <a:srgbClr val="268085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227" name="Shape 227"/>
                <p:cNvSpPr/>
                <p:nvPr/>
              </p:nvSpPr>
              <p:spPr>
                <a:xfrm>
                  <a:off x="39688" y="221410"/>
                  <a:ext cx="146051" cy="28257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878" y="0"/>
                      </a:moveTo>
                      <a:lnTo>
                        <a:pt x="0" y="3398"/>
                      </a:lnTo>
                      <a:lnTo>
                        <a:pt x="4930" y="21600"/>
                      </a:lnTo>
                      <a:lnTo>
                        <a:pt x="21600" y="12742"/>
                      </a:lnTo>
                      <a:lnTo>
                        <a:pt x="1878" y="0"/>
                      </a:lnTo>
                      <a:close/>
                    </a:path>
                  </a:pathLst>
                </a:custGeom>
                <a:solidFill>
                  <a:srgbClr val="343434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228" name="Shape 228"/>
                <p:cNvSpPr/>
                <p:nvPr/>
              </p:nvSpPr>
              <p:spPr>
                <a:xfrm>
                  <a:off x="52388" y="165847"/>
                  <a:ext cx="266701" cy="9207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0"/>
                      </a:moveTo>
                      <a:cubicBezTo>
                        <a:pt x="0" y="2234"/>
                        <a:pt x="0" y="2234"/>
                        <a:pt x="0" y="2234"/>
                      </a:cubicBezTo>
                      <a:cubicBezTo>
                        <a:pt x="0" y="2234"/>
                        <a:pt x="5562" y="20855"/>
                        <a:pt x="10735" y="21600"/>
                      </a:cubicBezTo>
                      <a:cubicBezTo>
                        <a:pt x="10865" y="21600"/>
                        <a:pt x="10994" y="21600"/>
                        <a:pt x="10994" y="21600"/>
                      </a:cubicBezTo>
                      <a:cubicBezTo>
                        <a:pt x="16168" y="21600"/>
                        <a:pt x="21600" y="3352"/>
                        <a:pt x="21600" y="3352"/>
                      </a:cubicBezTo>
                      <a:cubicBezTo>
                        <a:pt x="21600" y="0"/>
                        <a:pt x="21600" y="0"/>
                        <a:pt x="21600" y="0"/>
                      </a:cubicBezTo>
                      <a:cubicBezTo>
                        <a:pt x="0" y="0"/>
                        <a:pt x="0" y="0"/>
                        <a:pt x="0" y="0"/>
                      </a:cubicBezTo>
                    </a:path>
                  </a:pathLst>
                </a:custGeom>
                <a:solidFill>
                  <a:srgbClr val="C5A08A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229" name="Shape 229"/>
                <p:cNvSpPr/>
                <p:nvPr/>
              </p:nvSpPr>
              <p:spPr>
                <a:xfrm>
                  <a:off x="185738" y="221410"/>
                  <a:ext cx="142876" cy="28416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0160" y="0"/>
                      </a:moveTo>
                      <a:lnTo>
                        <a:pt x="21600" y="3379"/>
                      </a:lnTo>
                      <a:lnTo>
                        <a:pt x="16800" y="21600"/>
                      </a:lnTo>
                      <a:lnTo>
                        <a:pt x="0" y="12670"/>
                      </a:lnTo>
                      <a:lnTo>
                        <a:pt x="20160" y="0"/>
                      </a:lnTo>
                      <a:close/>
                    </a:path>
                  </a:pathLst>
                </a:custGeom>
                <a:solidFill>
                  <a:srgbClr val="343434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230" name="Shape 230"/>
                <p:cNvSpPr/>
                <p:nvPr/>
              </p:nvSpPr>
              <p:spPr>
                <a:xfrm>
                  <a:off x="52388" y="216647"/>
                  <a:ext cx="266701" cy="17145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0"/>
                      </a:moveTo>
                      <a:lnTo>
                        <a:pt x="10800" y="21000"/>
                      </a:lnTo>
                      <a:lnTo>
                        <a:pt x="0" y="0"/>
                      </a:lnTo>
                      <a:lnTo>
                        <a:pt x="0" y="600"/>
                      </a:lnTo>
                      <a:lnTo>
                        <a:pt x="10800" y="21600"/>
                      </a:lnTo>
                      <a:lnTo>
                        <a:pt x="21600" y="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E9BEA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231" name="Shape 231"/>
                <p:cNvSpPr/>
                <p:nvPr/>
              </p:nvSpPr>
              <p:spPr>
                <a:xfrm>
                  <a:off x="160338" y="495254"/>
                  <a:ext cx="50801" cy="1270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0"/>
                      </a:moveTo>
                      <a:lnTo>
                        <a:pt x="0" y="21600"/>
                      </a:lnTo>
                      <a:lnTo>
                        <a:pt x="0" y="0"/>
                      </a:lnTo>
                      <a:close/>
                      <a:moveTo>
                        <a:pt x="21600" y="0"/>
                      </a:moveTo>
                      <a:lnTo>
                        <a:pt x="2160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2F2F2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232" name="Shape 232"/>
                <p:cNvSpPr/>
                <p:nvPr/>
              </p:nvSpPr>
              <p:spPr>
                <a:xfrm>
                  <a:off x="160338" y="495253"/>
                  <a:ext cx="50801" cy="12701"/>
                </a:xfrm>
                <a:prstGeom prst="rect">
                  <a:avLst/>
                </a:prstGeom>
                <a:solidFill>
                  <a:srgbClr val="227377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233" name="Shape 233"/>
                <p:cNvSpPr/>
                <p:nvPr/>
              </p:nvSpPr>
              <p:spPr>
                <a:xfrm>
                  <a:off x="49213" y="0"/>
                  <a:ext cx="276226" cy="16441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0907" extrusionOk="0">
                      <a:moveTo>
                        <a:pt x="20470" y="6895"/>
                      </a:moveTo>
                      <a:cubicBezTo>
                        <a:pt x="19716" y="4220"/>
                        <a:pt x="13688" y="723"/>
                        <a:pt x="12684" y="106"/>
                      </a:cubicBezTo>
                      <a:cubicBezTo>
                        <a:pt x="11553" y="-511"/>
                        <a:pt x="10800" y="1752"/>
                        <a:pt x="10800" y="1752"/>
                      </a:cubicBezTo>
                      <a:cubicBezTo>
                        <a:pt x="10800" y="1752"/>
                        <a:pt x="10047" y="-511"/>
                        <a:pt x="8916" y="106"/>
                      </a:cubicBezTo>
                      <a:cubicBezTo>
                        <a:pt x="7912" y="723"/>
                        <a:pt x="1884" y="4220"/>
                        <a:pt x="1130" y="6895"/>
                      </a:cubicBezTo>
                      <a:cubicBezTo>
                        <a:pt x="377" y="9363"/>
                        <a:pt x="0" y="11215"/>
                        <a:pt x="0" y="12860"/>
                      </a:cubicBezTo>
                      <a:cubicBezTo>
                        <a:pt x="0" y="14712"/>
                        <a:pt x="0" y="20883"/>
                        <a:pt x="0" y="20883"/>
                      </a:cubicBezTo>
                      <a:cubicBezTo>
                        <a:pt x="0" y="20883"/>
                        <a:pt x="1130" y="21089"/>
                        <a:pt x="1758" y="20266"/>
                      </a:cubicBezTo>
                      <a:cubicBezTo>
                        <a:pt x="2386" y="19649"/>
                        <a:pt x="3014" y="17386"/>
                        <a:pt x="3014" y="14712"/>
                      </a:cubicBezTo>
                      <a:cubicBezTo>
                        <a:pt x="3014" y="12038"/>
                        <a:pt x="4270" y="9775"/>
                        <a:pt x="5651" y="9363"/>
                      </a:cubicBezTo>
                      <a:cubicBezTo>
                        <a:pt x="7284" y="8952"/>
                        <a:pt x="10800" y="7923"/>
                        <a:pt x="10800" y="6278"/>
                      </a:cubicBezTo>
                      <a:cubicBezTo>
                        <a:pt x="10800" y="7923"/>
                        <a:pt x="14693" y="8952"/>
                        <a:pt x="15949" y="9363"/>
                      </a:cubicBezTo>
                      <a:cubicBezTo>
                        <a:pt x="17456" y="9775"/>
                        <a:pt x="18586" y="12038"/>
                        <a:pt x="18586" y="14712"/>
                      </a:cubicBezTo>
                      <a:cubicBezTo>
                        <a:pt x="18586" y="17386"/>
                        <a:pt x="19340" y="19649"/>
                        <a:pt x="19967" y="20266"/>
                      </a:cubicBezTo>
                      <a:cubicBezTo>
                        <a:pt x="20595" y="21089"/>
                        <a:pt x="21600" y="20883"/>
                        <a:pt x="21600" y="20883"/>
                      </a:cubicBezTo>
                      <a:cubicBezTo>
                        <a:pt x="21600" y="20883"/>
                        <a:pt x="21600" y="14712"/>
                        <a:pt x="21600" y="12860"/>
                      </a:cubicBezTo>
                      <a:cubicBezTo>
                        <a:pt x="21600" y="11215"/>
                        <a:pt x="21223" y="9363"/>
                        <a:pt x="20470" y="6895"/>
                      </a:cubicBezTo>
                      <a:close/>
                    </a:path>
                  </a:pathLst>
                </a:custGeom>
                <a:solidFill>
                  <a:srgbClr val="60534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</p:grpSp>
          <p:sp>
            <p:nvSpPr>
              <p:cNvPr id="235" name="Shape 235"/>
              <p:cNvSpPr/>
              <p:nvPr/>
            </p:nvSpPr>
            <p:spPr>
              <a:xfrm>
                <a:off x="0" y="262686"/>
                <a:ext cx="233364" cy="5619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6310" y="0"/>
                    </a:moveTo>
                    <a:lnTo>
                      <a:pt x="16310" y="2380"/>
                    </a:lnTo>
                    <a:lnTo>
                      <a:pt x="21600" y="21600"/>
                    </a:lnTo>
                    <a:lnTo>
                      <a:pt x="12343" y="21600"/>
                    </a:lnTo>
                    <a:lnTo>
                      <a:pt x="2204" y="13058"/>
                    </a:lnTo>
                    <a:lnTo>
                      <a:pt x="11902" y="10312"/>
                    </a:lnTo>
                    <a:lnTo>
                      <a:pt x="0" y="8054"/>
                    </a:lnTo>
                    <a:lnTo>
                      <a:pt x="11020" y="976"/>
                    </a:lnTo>
                    <a:lnTo>
                      <a:pt x="16310" y="0"/>
                    </a:lnTo>
                    <a:close/>
                  </a:path>
                </a:pathLst>
              </a:custGeom>
              <a:solidFill>
                <a:srgbClr val="1A1A1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242" name="Group 242"/>
            <p:cNvGrpSpPr/>
            <p:nvPr/>
          </p:nvGrpSpPr>
          <p:grpSpPr>
            <a:xfrm>
              <a:off x="257887" y="1434776"/>
              <a:ext cx="668500" cy="765312"/>
              <a:chOff x="0" y="0"/>
              <a:chExt cx="668498" cy="765310"/>
            </a:xfrm>
          </p:grpSpPr>
          <p:sp>
            <p:nvSpPr>
              <p:cNvPr id="237" name="Shape 237"/>
              <p:cNvSpPr/>
              <p:nvPr/>
            </p:nvSpPr>
            <p:spPr>
              <a:xfrm>
                <a:off x="561976" y="399340"/>
                <a:ext cx="106523" cy="1604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071" h="19491" extrusionOk="0">
                    <a:moveTo>
                      <a:pt x="15151" y="308"/>
                    </a:moveTo>
                    <a:cubicBezTo>
                      <a:pt x="11119" y="-1054"/>
                      <a:pt x="5071" y="2254"/>
                      <a:pt x="1903" y="7314"/>
                    </a:cubicBezTo>
                    <a:cubicBezTo>
                      <a:pt x="-1265" y="12568"/>
                      <a:pt x="-401" y="17822"/>
                      <a:pt x="3919" y="19184"/>
                    </a:cubicBezTo>
                    <a:cubicBezTo>
                      <a:pt x="8239" y="20546"/>
                      <a:pt x="13999" y="17238"/>
                      <a:pt x="17167" y="12178"/>
                    </a:cubicBezTo>
                    <a:cubicBezTo>
                      <a:pt x="20335" y="6924"/>
                      <a:pt x="19471" y="1670"/>
                      <a:pt x="15151" y="308"/>
                    </a:cubicBezTo>
                    <a:close/>
                  </a:path>
                </a:pathLst>
              </a:custGeom>
              <a:solidFill>
                <a:srgbClr val="F6DBC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38" name="Shape 238"/>
              <p:cNvSpPr/>
              <p:nvPr/>
            </p:nvSpPr>
            <p:spPr>
              <a:xfrm>
                <a:off x="0" y="399340"/>
                <a:ext cx="107652" cy="1604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023" h="19491" extrusionOk="0">
                    <a:moveTo>
                      <a:pt x="3868" y="308"/>
                    </a:moveTo>
                    <a:cubicBezTo>
                      <a:pt x="8131" y="-1054"/>
                      <a:pt x="14099" y="2254"/>
                      <a:pt x="17226" y="7314"/>
                    </a:cubicBezTo>
                    <a:cubicBezTo>
                      <a:pt x="20352" y="12568"/>
                      <a:pt x="19215" y="17822"/>
                      <a:pt x="15236" y="19184"/>
                    </a:cubicBezTo>
                    <a:cubicBezTo>
                      <a:pt x="10973" y="20546"/>
                      <a:pt x="5005" y="17238"/>
                      <a:pt x="1878" y="12178"/>
                    </a:cubicBezTo>
                    <a:cubicBezTo>
                      <a:pt x="-1248" y="6924"/>
                      <a:pt x="-395" y="1670"/>
                      <a:pt x="3868" y="308"/>
                    </a:cubicBezTo>
                    <a:close/>
                  </a:path>
                </a:pathLst>
              </a:custGeom>
              <a:solidFill>
                <a:srgbClr val="F6DBC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39" name="Shape 239"/>
              <p:cNvSpPr/>
              <p:nvPr/>
            </p:nvSpPr>
            <p:spPr>
              <a:xfrm>
                <a:off x="216775" y="682760"/>
                <a:ext cx="234951" cy="825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118"/>
                      <a:pt x="0" y="2118"/>
                      <a:pt x="0" y="2118"/>
                    </a:cubicBezTo>
                    <a:cubicBezTo>
                      <a:pt x="0" y="2118"/>
                      <a:pt x="6759" y="21600"/>
                      <a:pt x="10727" y="21600"/>
                    </a:cubicBezTo>
                    <a:cubicBezTo>
                      <a:pt x="14694" y="21600"/>
                      <a:pt x="21600" y="1694"/>
                      <a:pt x="21600" y="1694"/>
                    </a:cubicBezTo>
                    <a:cubicBezTo>
                      <a:pt x="21600" y="0"/>
                      <a:pt x="21600" y="0"/>
                      <a:pt x="21600" y="0"/>
                    </a:cubicBezTo>
                  </a:path>
                </a:pathLst>
              </a:custGeom>
              <a:solidFill>
                <a:srgbClr val="C5AF9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40" name="Shape 240"/>
              <p:cNvSpPr/>
              <p:nvPr/>
            </p:nvSpPr>
            <p:spPr>
              <a:xfrm>
                <a:off x="44571" y="16010"/>
                <a:ext cx="580040" cy="7239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202" h="21600" extrusionOk="0">
                    <a:moveTo>
                      <a:pt x="9616" y="21600"/>
                    </a:moveTo>
                    <a:cubicBezTo>
                      <a:pt x="7169" y="21600"/>
                      <a:pt x="2008" y="17952"/>
                      <a:pt x="412" y="12768"/>
                    </a:cubicBezTo>
                    <a:cubicBezTo>
                      <a:pt x="-1184" y="7536"/>
                      <a:pt x="1849" y="0"/>
                      <a:pt x="9616" y="0"/>
                    </a:cubicBezTo>
                    <a:cubicBezTo>
                      <a:pt x="17383" y="0"/>
                      <a:pt x="20416" y="7536"/>
                      <a:pt x="18767" y="12768"/>
                    </a:cubicBezTo>
                    <a:cubicBezTo>
                      <a:pt x="17224" y="17952"/>
                      <a:pt x="12063" y="21600"/>
                      <a:pt x="9616" y="21600"/>
                    </a:cubicBezTo>
                    <a:close/>
                  </a:path>
                </a:pathLst>
              </a:custGeom>
              <a:solidFill>
                <a:srgbClr val="F6DBC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41" name="Shape 241"/>
              <p:cNvSpPr/>
              <p:nvPr/>
            </p:nvSpPr>
            <p:spPr>
              <a:xfrm>
                <a:off x="20511" y="0"/>
                <a:ext cx="621539" cy="4938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441" h="21400" extrusionOk="0">
                    <a:moveTo>
                      <a:pt x="11303" y="10112"/>
                    </a:moveTo>
                    <a:cubicBezTo>
                      <a:pt x="13112" y="15338"/>
                      <a:pt x="13865" y="16941"/>
                      <a:pt x="16226" y="15547"/>
                    </a:cubicBezTo>
                    <a:cubicBezTo>
                      <a:pt x="18637" y="14154"/>
                      <a:pt x="18185" y="18055"/>
                      <a:pt x="17733" y="20773"/>
                    </a:cubicBezTo>
                    <a:cubicBezTo>
                      <a:pt x="19893" y="17080"/>
                      <a:pt x="19642" y="13526"/>
                      <a:pt x="18939" y="9903"/>
                    </a:cubicBezTo>
                    <a:cubicBezTo>
                      <a:pt x="18235" y="5932"/>
                      <a:pt x="14619" y="-61"/>
                      <a:pt x="11203" y="79"/>
                    </a:cubicBezTo>
                    <a:cubicBezTo>
                      <a:pt x="9344" y="-200"/>
                      <a:pt x="6531" y="148"/>
                      <a:pt x="3517" y="3075"/>
                    </a:cubicBezTo>
                    <a:cubicBezTo>
                      <a:pt x="-1707" y="8301"/>
                      <a:pt x="51" y="20006"/>
                      <a:pt x="1458" y="21400"/>
                    </a:cubicBezTo>
                    <a:cubicBezTo>
                      <a:pt x="101" y="10600"/>
                      <a:pt x="3417" y="12760"/>
                      <a:pt x="5727" y="7116"/>
                    </a:cubicBezTo>
                    <a:cubicBezTo>
                      <a:pt x="6481" y="4608"/>
                      <a:pt x="9394" y="4468"/>
                      <a:pt x="11303" y="10112"/>
                    </a:cubicBezTo>
                    <a:close/>
                  </a:path>
                </a:pathLst>
              </a:custGeom>
              <a:solidFill>
                <a:srgbClr val="BF974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243" name="Shape 243"/>
            <p:cNvSpPr/>
            <p:nvPr/>
          </p:nvSpPr>
          <p:spPr>
            <a:xfrm>
              <a:off x="296863" y="2223900"/>
              <a:ext cx="234951" cy="4333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521"/>
                  </a:moveTo>
                  <a:lnTo>
                    <a:pt x="12259" y="21521"/>
                  </a:lnTo>
                  <a:lnTo>
                    <a:pt x="11676" y="21600"/>
                  </a:lnTo>
                  <a:lnTo>
                    <a:pt x="2335" y="16853"/>
                  </a:lnTo>
                  <a:lnTo>
                    <a:pt x="11822" y="13371"/>
                  </a:lnTo>
                  <a:lnTo>
                    <a:pt x="0" y="10365"/>
                  </a:lnTo>
                  <a:lnTo>
                    <a:pt x="7881" y="3798"/>
                  </a:lnTo>
                  <a:lnTo>
                    <a:pt x="10946" y="1266"/>
                  </a:lnTo>
                  <a:lnTo>
                    <a:pt x="16200" y="0"/>
                  </a:lnTo>
                  <a:lnTo>
                    <a:pt x="16200" y="3007"/>
                  </a:lnTo>
                  <a:lnTo>
                    <a:pt x="21454" y="21600"/>
                  </a:lnTo>
                  <a:lnTo>
                    <a:pt x="21600" y="21521"/>
                  </a:lnTo>
                  <a:close/>
                </a:path>
              </a:pathLst>
            </a:custGeom>
            <a:solidFill>
              <a:srgbClr val="EDEDE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44" name="Shape 244"/>
            <p:cNvSpPr/>
            <p:nvPr/>
          </p:nvSpPr>
          <p:spPr>
            <a:xfrm>
              <a:off x="652463" y="2220725"/>
              <a:ext cx="231776" cy="4365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764" y="13274"/>
                  </a:moveTo>
                  <a:lnTo>
                    <a:pt x="19529" y="16652"/>
                  </a:lnTo>
                  <a:lnTo>
                    <a:pt x="9912" y="21600"/>
                  </a:lnTo>
                  <a:lnTo>
                    <a:pt x="9321" y="21521"/>
                  </a:lnTo>
                  <a:lnTo>
                    <a:pt x="0" y="21521"/>
                  </a:lnTo>
                  <a:lnTo>
                    <a:pt x="148" y="21600"/>
                  </a:lnTo>
                  <a:lnTo>
                    <a:pt x="5474" y="2906"/>
                  </a:lnTo>
                  <a:lnTo>
                    <a:pt x="5474" y="0"/>
                  </a:lnTo>
                  <a:lnTo>
                    <a:pt x="11984" y="1492"/>
                  </a:lnTo>
                  <a:lnTo>
                    <a:pt x="14795" y="4006"/>
                  </a:lnTo>
                  <a:lnTo>
                    <a:pt x="21600" y="10211"/>
                  </a:lnTo>
                  <a:lnTo>
                    <a:pt x="9764" y="13274"/>
                  </a:lnTo>
                  <a:close/>
                </a:path>
              </a:pathLst>
            </a:custGeom>
            <a:solidFill>
              <a:srgbClr val="EDEDE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45" name="Shape 245"/>
            <p:cNvSpPr/>
            <p:nvPr/>
          </p:nvSpPr>
          <p:spPr>
            <a:xfrm>
              <a:off x="2920460" y="671980"/>
              <a:ext cx="341314" cy="9129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31" h="20532" extrusionOk="0">
                  <a:moveTo>
                    <a:pt x="6681" y="919"/>
                  </a:moveTo>
                  <a:cubicBezTo>
                    <a:pt x="7504" y="-129"/>
                    <a:pt x="13820" y="-1032"/>
                    <a:pt x="16382" y="2688"/>
                  </a:cubicBezTo>
                  <a:cubicBezTo>
                    <a:pt x="18945" y="6409"/>
                    <a:pt x="17664" y="7745"/>
                    <a:pt x="19128" y="9046"/>
                  </a:cubicBezTo>
                  <a:cubicBezTo>
                    <a:pt x="20501" y="10382"/>
                    <a:pt x="17206" y="20568"/>
                    <a:pt x="9243" y="20532"/>
                  </a:cubicBezTo>
                  <a:cubicBezTo>
                    <a:pt x="732" y="20496"/>
                    <a:pt x="-1099" y="10743"/>
                    <a:pt x="548" y="8757"/>
                  </a:cubicBezTo>
                  <a:cubicBezTo>
                    <a:pt x="2287" y="6806"/>
                    <a:pt x="732" y="919"/>
                    <a:pt x="6681" y="919"/>
                  </a:cubicBezTo>
                </a:path>
              </a:pathLst>
            </a:custGeom>
            <a:solidFill>
              <a:srgbClr val="60534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46" name="Shape 246"/>
            <p:cNvSpPr/>
            <p:nvPr/>
          </p:nvSpPr>
          <p:spPr>
            <a:xfrm>
              <a:off x="3305721" y="671980"/>
              <a:ext cx="340426" cy="9129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80" h="20532" extrusionOk="0">
                  <a:moveTo>
                    <a:pt x="12692" y="919"/>
                  </a:moveTo>
                  <a:cubicBezTo>
                    <a:pt x="11872" y="-129"/>
                    <a:pt x="5583" y="-1032"/>
                    <a:pt x="3031" y="2688"/>
                  </a:cubicBezTo>
                  <a:cubicBezTo>
                    <a:pt x="479" y="6409"/>
                    <a:pt x="1755" y="7745"/>
                    <a:pt x="297" y="9046"/>
                  </a:cubicBezTo>
                  <a:cubicBezTo>
                    <a:pt x="-1070" y="10382"/>
                    <a:pt x="2302" y="20568"/>
                    <a:pt x="10140" y="20532"/>
                  </a:cubicBezTo>
                  <a:cubicBezTo>
                    <a:pt x="18616" y="20496"/>
                    <a:pt x="20530" y="10743"/>
                    <a:pt x="18798" y="8757"/>
                  </a:cubicBezTo>
                  <a:cubicBezTo>
                    <a:pt x="17158" y="6806"/>
                    <a:pt x="18616" y="919"/>
                    <a:pt x="12692" y="919"/>
                  </a:cubicBezTo>
                </a:path>
              </a:pathLst>
            </a:custGeom>
            <a:solidFill>
              <a:srgbClr val="60534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47" name="Shape 247"/>
            <p:cNvSpPr/>
            <p:nvPr/>
          </p:nvSpPr>
          <p:spPr>
            <a:xfrm>
              <a:off x="2701131" y="1392842"/>
              <a:ext cx="1182689" cy="4429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837" y="0"/>
                  </a:moveTo>
                  <a:cubicBezTo>
                    <a:pt x="12808" y="235"/>
                    <a:pt x="8675" y="391"/>
                    <a:pt x="8646" y="548"/>
                  </a:cubicBezTo>
                  <a:cubicBezTo>
                    <a:pt x="7327" y="5478"/>
                    <a:pt x="4543" y="6417"/>
                    <a:pt x="2315" y="7748"/>
                  </a:cubicBezTo>
                  <a:cubicBezTo>
                    <a:pt x="88" y="9078"/>
                    <a:pt x="0" y="16591"/>
                    <a:pt x="0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21600" y="16591"/>
                    <a:pt x="21571" y="9078"/>
                    <a:pt x="19285" y="7748"/>
                  </a:cubicBezTo>
                  <a:cubicBezTo>
                    <a:pt x="17028" y="6339"/>
                    <a:pt x="14068" y="5165"/>
                    <a:pt x="12837" y="0"/>
                  </a:cubicBezTo>
                </a:path>
              </a:pathLst>
            </a:custGeom>
            <a:solidFill>
              <a:srgbClr val="C9383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48" name="Shape 248"/>
            <p:cNvSpPr/>
            <p:nvPr/>
          </p:nvSpPr>
          <p:spPr>
            <a:xfrm>
              <a:off x="3172618" y="1392842"/>
              <a:ext cx="238126" cy="4429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548"/>
                  </a:moveTo>
                  <a:cubicBezTo>
                    <a:pt x="21600" y="3209"/>
                    <a:pt x="21600" y="3209"/>
                    <a:pt x="21600" y="3209"/>
                  </a:cubicBezTo>
                  <a:cubicBezTo>
                    <a:pt x="16381" y="21600"/>
                    <a:pt x="16381" y="21600"/>
                    <a:pt x="16381" y="21600"/>
                  </a:cubicBezTo>
                  <a:cubicBezTo>
                    <a:pt x="5219" y="21600"/>
                    <a:pt x="5219" y="21600"/>
                    <a:pt x="5219" y="21600"/>
                  </a:cubicBezTo>
                  <a:cubicBezTo>
                    <a:pt x="0" y="3443"/>
                    <a:pt x="0" y="3443"/>
                    <a:pt x="0" y="3443"/>
                  </a:cubicBezTo>
                  <a:cubicBezTo>
                    <a:pt x="0" y="548"/>
                    <a:pt x="0" y="548"/>
                    <a:pt x="0" y="548"/>
                  </a:cubicBezTo>
                  <a:cubicBezTo>
                    <a:pt x="145" y="548"/>
                    <a:pt x="145" y="548"/>
                    <a:pt x="145" y="548"/>
                  </a:cubicBezTo>
                  <a:cubicBezTo>
                    <a:pt x="290" y="391"/>
                    <a:pt x="20730" y="235"/>
                    <a:pt x="20875" y="0"/>
                  </a:cubicBezTo>
                  <a:cubicBezTo>
                    <a:pt x="21165" y="157"/>
                    <a:pt x="21310" y="313"/>
                    <a:pt x="21600" y="548"/>
                  </a:cubicBezTo>
                  <a:close/>
                </a:path>
              </a:pathLst>
            </a:custGeom>
            <a:solidFill>
              <a:srgbClr val="C9383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49" name="Shape 249"/>
            <p:cNvSpPr/>
            <p:nvPr/>
          </p:nvSpPr>
          <p:spPr>
            <a:xfrm>
              <a:off x="3174206" y="1033711"/>
              <a:ext cx="234951" cy="4996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8885" extrusionOk="0">
                  <a:moveTo>
                    <a:pt x="0" y="4459"/>
                  </a:moveTo>
                  <a:cubicBezTo>
                    <a:pt x="0" y="11801"/>
                    <a:pt x="0" y="11801"/>
                    <a:pt x="0" y="11801"/>
                  </a:cubicBezTo>
                  <a:cubicBezTo>
                    <a:pt x="0" y="15380"/>
                    <a:pt x="0" y="15380"/>
                    <a:pt x="0" y="15380"/>
                  </a:cubicBezTo>
                  <a:cubicBezTo>
                    <a:pt x="5437" y="19992"/>
                    <a:pt x="15135" y="20113"/>
                    <a:pt x="21600" y="15380"/>
                  </a:cubicBezTo>
                  <a:cubicBezTo>
                    <a:pt x="21600" y="11801"/>
                    <a:pt x="21600" y="11801"/>
                    <a:pt x="21600" y="11801"/>
                  </a:cubicBezTo>
                  <a:cubicBezTo>
                    <a:pt x="21600" y="4459"/>
                    <a:pt x="21600" y="4459"/>
                    <a:pt x="21600" y="4459"/>
                  </a:cubicBezTo>
                  <a:cubicBezTo>
                    <a:pt x="21600" y="-1487"/>
                    <a:pt x="0" y="-1487"/>
                    <a:pt x="0" y="4459"/>
                  </a:cubicBezTo>
                </a:path>
              </a:pathLst>
            </a:custGeom>
            <a:solidFill>
              <a:srgbClr val="F6DCB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50" name="Shape 250"/>
            <p:cNvSpPr/>
            <p:nvPr/>
          </p:nvSpPr>
          <p:spPr>
            <a:xfrm>
              <a:off x="3519407" y="1012662"/>
              <a:ext cx="106523" cy="1618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71" h="19491" extrusionOk="0">
                  <a:moveTo>
                    <a:pt x="15151" y="308"/>
                  </a:moveTo>
                  <a:cubicBezTo>
                    <a:pt x="11119" y="-1054"/>
                    <a:pt x="5071" y="2254"/>
                    <a:pt x="1903" y="7314"/>
                  </a:cubicBezTo>
                  <a:cubicBezTo>
                    <a:pt x="-1265" y="12568"/>
                    <a:pt x="-401" y="17822"/>
                    <a:pt x="3919" y="19184"/>
                  </a:cubicBezTo>
                  <a:cubicBezTo>
                    <a:pt x="8239" y="20546"/>
                    <a:pt x="13999" y="17238"/>
                    <a:pt x="17167" y="12178"/>
                  </a:cubicBezTo>
                  <a:cubicBezTo>
                    <a:pt x="20335" y="6924"/>
                    <a:pt x="19471" y="1670"/>
                    <a:pt x="15151" y="308"/>
                  </a:cubicBezTo>
                  <a:close/>
                </a:path>
              </a:pathLst>
            </a:custGeom>
            <a:solidFill>
              <a:srgbClr val="F6DCB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51" name="Shape 251"/>
            <p:cNvSpPr/>
            <p:nvPr/>
          </p:nvSpPr>
          <p:spPr>
            <a:xfrm>
              <a:off x="2957430" y="1012662"/>
              <a:ext cx="107653" cy="1618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23" h="19491" extrusionOk="0">
                  <a:moveTo>
                    <a:pt x="3868" y="308"/>
                  </a:moveTo>
                  <a:cubicBezTo>
                    <a:pt x="8131" y="-1054"/>
                    <a:pt x="14099" y="2254"/>
                    <a:pt x="17226" y="7314"/>
                  </a:cubicBezTo>
                  <a:cubicBezTo>
                    <a:pt x="20352" y="12568"/>
                    <a:pt x="19215" y="17822"/>
                    <a:pt x="15236" y="19184"/>
                  </a:cubicBezTo>
                  <a:cubicBezTo>
                    <a:pt x="10973" y="20546"/>
                    <a:pt x="5005" y="17238"/>
                    <a:pt x="1878" y="12178"/>
                  </a:cubicBezTo>
                  <a:cubicBezTo>
                    <a:pt x="-1248" y="6924"/>
                    <a:pt x="-395" y="1670"/>
                    <a:pt x="3868" y="308"/>
                  </a:cubicBezTo>
                  <a:close/>
                </a:path>
              </a:pathLst>
            </a:custGeom>
            <a:solidFill>
              <a:srgbClr val="F6DCB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52" name="Shape 252"/>
            <p:cNvSpPr/>
            <p:nvPr/>
          </p:nvSpPr>
          <p:spPr>
            <a:xfrm>
              <a:off x="3174206" y="1297592"/>
              <a:ext cx="234951" cy="809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118"/>
                    <a:pt x="0" y="2118"/>
                    <a:pt x="0" y="2118"/>
                  </a:cubicBezTo>
                  <a:cubicBezTo>
                    <a:pt x="0" y="2118"/>
                    <a:pt x="6759" y="21600"/>
                    <a:pt x="10727" y="21600"/>
                  </a:cubicBezTo>
                  <a:cubicBezTo>
                    <a:pt x="14694" y="21600"/>
                    <a:pt x="21600" y="1694"/>
                    <a:pt x="21600" y="1694"/>
                  </a:cubicBezTo>
                  <a:cubicBezTo>
                    <a:pt x="21600" y="0"/>
                    <a:pt x="21600" y="0"/>
                    <a:pt x="21600" y="0"/>
                  </a:cubicBezTo>
                </a:path>
              </a:pathLst>
            </a:custGeom>
            <a:solidFill>
              <a:srgbClr val="C5B09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53" name="Shape 253"/>
            <p:cNvSpPr/>
            <p:nvPr/>
          </p:nvSpPr>
          <p:spPr>
            <a:xfrm>
              <a:off x="3002002" y="630842"/>
              <a:ext cx="580039" cy="7223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02" h="21600" extrusionOk="0">
                  <a:moveTo>
                    <a:pt x="9616" y="21600"/>
                  </a:moveTo>
                  <a:cubicBezTo>
                    <a:pt x="7169" y="21600"/>
                    <a:pt x="2008" y="17952"/>
                    <a:pt x="412" y="12768"/>
                  </a:cubicBezTo>
                  <a:cubicBezTo>
                    <a:pt x="-1184" y="7536"/>
                    <a:pt x="1849" y="0"/>
                    <a:pt x="9616" y="0"/>
                  </a:cubicBezTo>
                  <a:cubicBezTo>
                    <a:pt x="17383" y="0"/>
                    <a:pt x="20416" y="7536"/>
                    <a:pt x="18767" y="12768"/>
                  </a:cubicBezTo>
                  <a:cubicBezTo>
                    <a:pt x="17224" y="17952"/>
                    <a:pt x="12063" y="21600"/>
                    <a:pt x="9616" y="21600"/>
                  </a:cubicBezTo>
                  <a:close/>
                </a:path>
              </a:pathLst>
            </a:custGeom>
            <a:solidFill>
              <a:srgbClr val="F6DCB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54" name="Shape 254"/>
            <p:cNvSpPr/>
            <p:nvPr/>
          </p:nvSpPr>
          <p:spPr>
            <a:xfrm>
              <a:off x="2965200" y="614319"/>
              <a:ext cx="633655" cy="4927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25" h="21559" extrusionOk="0">
                  <a:moveTo>
                    <a:pt x="20319" y="9988"/>
                  </a:moveTo>
                  <a:cubicBezTo>
                    <a:pt x="19580" y="5990"/>
                    <a:pt x="15777" y="-41"/>
                    <a:pt x="12186" y="99"/>
                  </a:cubicBezTo>
                  <a:cubicBezTo>
                    <a:pt x="11658" y="29"/>
                    <a:pt x="11077" y="-41"/>
                    <a:pt x="10391" y="29"/>
                  </a:cubicBezTo>
                  <a:cubicBezTo>
                    <a:pt x="9757" y="-41"/>
                    <a:pt x="9176" y="29"/>
                    <a:pt x="8648" y="99"/>
                  </a:cubicBezTo>
                  <a:cubicBezTo>
                    <a:pt x="5057" y="-41"/>
                    <a:pt x="1254" y="5990"/>
                    <a:pt x="462" y="9988"/>
                  </a:cubicBezTo>
                  <a:cubicBezTo>
                    <a:pt x="-119" y="13214"/>
                    <a:pt x="-383" y="16369"/>
                    <a:pt x="1096" y="19595"/>
                  </a:cubicBezTo>
                  <a:cubicBezTo>
                    <a:pt x="1307" y="20577"/>
                    <a:pt x="1624" y="21278"/>
                    <a:pt x="1941" y="21559"/>
                  </a:cubicBezTo>
                  <a:cubicBezTo>
                    <a:pt x="1624" y="19104"/>
                    <a:pt x="1571" y="17281"/>
                    <a:pt x="1677" y="15878"/>
                  </a:cubicBezTo>
                  <a:cubicBezTo>
                    <a:pt x="1941" y="15317"/>
                    <a:pt x="2469" y="15177"/>
                    <a:pt x="3367" y="15668"/>
                  </a:cubicBezTo>
                  <a:cubicBezTo>
                    <a:pt x="5849" y="17071"/>
                    <a:pt x="6641" y="15458"/>
                    <a:pt x="8489" y="10198"/>
                  </a:cubicBezTo>
                  <a:cubicBezTo>
                    <a:pt x="9070" y="8585"/>
                    <a:pt x="9546" y="6691"/>
                    <a:pt x="10391" y="6691"/>
                  </a:cubicBezTo>
                  <a:cubicBezTo>
                    <a:pt x="11288" y="6691"/>
                    <a:pt x="11764" y="8585"/>
                    <a:pt x="12292" y="10198"/>
                  </a:cubicBezTo>
                  <a:cubicBezTo>
                    <a:pt x="14193" y="15458"/>
                    <a:pt x="14985" y="17071"/>
                    <a:pt x="17467" y="15668"/>
                  </a:cubicBezTo>
                  <a:cubicBezTo>
                    <a:pt x="18365" y="15177"/>
                    <a:pt x="18893" y="15317"/>
                    <a:pt x="19157" y="15878"/>
                  </a:cubicBezTo>
                  <a:cubicBezTo>
                    <a:pt x="19263" y="17281"/>
                    <a:pt x="19210" y="19104"/>
                    <a:pt x="18893" y="21559"/>
                  </a:cubicBezTo>
                  <a:cubicBezTo>
                    <a:pt x="19210" y="21278"/>
                    <a:pt x="19474" y="20577"/>
                    <a:pt x="19738" y="19595"/>
                  </a:cubicBezTo>
                  <a:cubicBezTo>
                    <a:pt x="21217" y="16369"/>
                    <a:pt x="20953" y="13214"/>
                    <a:pt x="20319" y="9988"/>
                  </a:cubicBezTo>
                  <a:close/>
                </a:path>
              </a:pathLst>
            </a:custGeom>
            <a:solidFill>
              <a:srgbClr val="60534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55" name="Shape 255"/>
            <p:cNvSpPr/>
            <p:nvPr/>
          </p:nvSpPr>
          <p:spPr>
            <a:xfrm>
              <a:off x="2997993" y="1402367"/>
              <a:ext cx="233364" cy="4333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521"/>
                  </a:moveTo>
                  <a:lnTo>
                    <a:pt x="12343" y="21521"/>
                  </a:lnTo>
                  <a:lnTo>
                    <a:pt x="11755" y="21600"/>
                  </a:lnTo>
                  <a:lnTo>
                    <a:pt x="2204" y="16932"/>
                  </a:lnTo>
                  <a:lnTo>
                    <a:pt x="11902" y="13371"/>
                  </a:lnTo>
                  <a:lnTo>
                    <a:pt x="0" y="10444"/>
                  </a:lnTo>
                  <a:lnTo>
                    <a:pt x="7788" y="3877"/>
                  </a:lnTo>
                  <a:lnTo>
                    <a:pt x="10873" y="1266"/>
                  </a:lnTo>
                  <a:lnTo>
                    <a:pt x="16163" y="0"/>
                  </a:lnTo>
                  <a:lnTo>
                    <a:pt x="16163" y="3086"/>
                  </a:lnTo>
                  <a:lnTo>
                    <a:pt x="21453" y="21600"/>
                  </a:lnTo>
                  <a:lnTo>
                    <a:pt x="21600" y="21521"/>
                  </a:lnTo>
                  <a:close/>
                </a:path>
              </a:pathLst>
            </a:custGeom>
            <a:solidFill>
              <a:srgbClr val="EDEDE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56" name="Shape 256"/>
            <p:cNvSpPr/>
            <p:nvPr/>
          </p:nvSpPr>
          <p:spPr>
            <a:xfrm>
              <a:off x="3352006" y="1399192"/>
              <a:ext cx="233364" cy="4365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698" y="13274"/>
                  </a:moveTo>
                  <a:lnTo>
                    <a:pt x="19543" y="16730"/>
                  </a:lnTo>
                  <a:lnTo>
                    <a:pt x="9845" y="21600"/>
                  </a:lnTo>
                  <a:lnTo>
                    <a:pt x="9257" y="21521"/>
                  </a:lnTo>
                  <a:lnTo>
                    <a:pt x="0" y="21521"/>
                  </a:lnTo>
                  <a:lnTo>
                    <a:pt x="147" y="21600"/>
                  </a:lnTo>
                  <a:lnTo>
                    <a:pt x="5437" y="2985"/>
                  </a:lnTo>
                  <a:lnTo>
                    <a:pt x="5437" y="0"/>
                  </a:lnTo>
                  <a:lnTo>
                    <a:pt x="11902" y="1492"/>
                  </a:lnTo>
                  <a:lnTo>
                    <a:pt x="14694" y="4084"/>
                  </a:lnTo>
                  <a:lnTo>
                    <a:pt x="21600" y="10289"/>
                  </a:lnTo>
                  <a:lnTo>
                    <a:pt x="9698" y="13274"/>
                  </a:lnTo>
                  <a:close/>
                </a:path>
              </a:pathLst>
            </a:custGeom>
            <a:solidFill>
              <a:srgbClr val="EDEDE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57" name="Shape 257"/>
            <p:cNvSpPr/>
            <p:nvPr/>
          </p:nvSpPr>
          <p:spPr>
            <a:xfrm>
              <a:off x="3205956" y="1926242"/>
              <a:ext cx="1247776" cy="565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646" y="0"/>
                  </a:moveTo>
                  <a:cubicBezTo>
                    <a:pt x="3864" y="4602"/>
                    <a:pt x="2419" y="7057"/>
                    <a:pt x="1863" y="8161"/>
                  </a:cubicBezTo>
                  <a:cubicBezTo>
                    <a:pt x="1001" y="9880"/>
                    <a:pt x="500" y="16200"/>
                    <a:pt x="0" y="21600"/>
                  </a:cubicBezTo>
                  <a:cubicBezTo>
                    <a:pt x="10786" y="21600"/>
                    <a:pt x="10786" y="21600"/>
                    <a:pt x="10786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21072" y="16200"/>
                    <a:pt x="20599" y="9880"/>
                    <a:pt x="19737" y="8161"/>
                  </a:cubicBezTo>
                  <a:cubicBezTo>
                    <a:pt x="19154" y="7057"/>
                    <a:pt x="17792" y="4664"/>
                    <a:pt x="13010" y="61"/>
                  </a:cubicBezTo>
                  <a:cubicBezTo>
                    <a:pt x="8646" y="0"/>
                    <a:pt x="8646" y="0"/>
                    <a:pt x="8646" y="0"/>
                  </a:cubicBezTo>
                </a:path>
              </a:pathLst>
            </a:custGeom>
            <a:solidFill>
              <a:srgbClr val="FFDEC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58" name="Shape 258"/>
            <p:cNvSpPr/>
            <p:nvPr/>
          </p:nvSpPr>
          <p:spPr>
            <a:xfrm>
              <a:off x="3205956" y="1926242"/>
              <a:ext cx="1247776" cy="565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646" y="0"/>
                  </a:moveTo>
                  <a:cubicBezTo>
                    <a:pt x="3864" y="4602"/>
                    <a:pt x="2419" y="7057"/>
                    <a:pt x="1863" y="8161"/>
                  </a:cubicBezTo>
                  <a:cubicBezTo>
                    <a:pt x="1001" y="9880"/>
                    <a:pt x="500" y="16200"/>
                    <a:pt x="0" y="21600"/>
                  </a:cubicBezTo>
                  <a:cubicBezTo>
                    <a:pt x="10786" y="21600"/>
                    <a:pt x="10786" y="21600"/>
                    <a:pt x="10786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21072" y="16200"/>
                    <a:pt x="20599" y="9880"/>
                    <a:pt x="19737" y="8161"/>
                  </a:cubicBezTo>
                  <a:cubicBezTo>
                    <a:pt x="19154" y="7057"/>
                    <a:pt x="17792" y="4664"/>
                    <a:pt x="13010" y="61"/>
                  </a:cubicBezTo>
                  <a:cubicBezTo>
                    <a:pt x="8646" y="0"/>
                    <a:pt x="8646" y="0"/>
                    <a:pt x="8646" y="0"/>
                  </a:cubicBezTo>
                </a:path>
              </a:pathLst>
            </a:custGeom>
            <a:solidFill>
              <a:srgbClr val="BFBFB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59" name="Shape 259"/>
            <p:cNvSpPr/>
            <p:nvPr/>
          </p:nvSpPr>
          <p:spPr>
            <a:xfrm>
              <a:off x="3694906" y="1560787"/>
              <a:ext cx="268289" cy="4957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109" extrusionOk="0">
                  <a:moveTo>
                    <a:pt x="0" y="4735"/>
                  </a:moveTo>
                  <a:cubicBezTo>
                    <a:pt x="0" y="12657"/>
                    <a:pt x="0" y="12657"/>
                    <a:pt x="0" y="12657"/>
                  </a:cubicBezTo>
                  <a:cubicBezTo>
                    <a:pt x="0" y="16556"/>
                    <a:pt x="0" y="16556"/>
                    <a:pt x="0" y="16556"/>
                  </a:cubicBezTo>
                  <a:cubicBezTo>
                    <a:pt x="5950" y="19898"/>
                    <a:pt x="15650" y="20022"/>
                    <a:pt x="21600" y="16556"/>
                  </a:cubicBezTo>
                  <a:cubicBezTo>
                    <a:pt x="21600" y="12657"/>
                    <a:pt x="21600" y="12657"/>
                    <a:pt x="21600" y="12657"/>
                  </a:cubicBezTo>
                  <a:cubicBezTo>
                    <a:pt x="21600" y="4735"/>
                    <a:pt x="21600" y="4735"/>
                    <a:pt x="21600" y="4735"/>
                  </a:cubicBezTo>
                  <a:cubicBezTo>
                    <a:pt x="21600" y="-1578"/>
                    <a:pt x="0" y="-1578"/>
                    <a:pt x="0" y="4735"/>
                  </a:cubicBezTo>
                </a:path>
              </a:pathLst>
            </a:custGeom>
            <a:solidFill>
              <a:srgbClr val="DBB18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60" name="Shape 260"/>
            <p:cNvSpPr/>
            <p:nvPr/>
          </p:nvSpPr>
          <p:spPr>
            <a:xfrm>
              <a:off x="3525426" y="1491531"/>
              <a:ext cx="98352" cy="1502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848" h="19853" extrusionOk="0">
                  <a:moveTo>
                    <a:pt x="4573" y="185"/>
                  </a:moveTo>
                  <a:cubicBezTo>
                    <a:pt x="9201" y="-874"/>
                    <a:pt x="15064" y="2726"/>
                    <a:pt x="17533" y="8020"/>
                  </a:cubicBezTo>
                  <a:cubicBezTo>
                    <a:pt x="20310" y="13314"/>
                    <a:pt x="18459" y="18608"/>
                    <a:pt x="14139" y="19667"/>
                  </a:cubicBezTo>
                  <a:cubicBezTo>
                    <a:pt x="9510" y="20726"/>
                    <a:pt x="3647" y="17126"/>
                    <a:pt x="1179" y="11832"/>
                  </a:cubicBezTo>
                  <a:cubicBezTo>
                    <a:pt x="-1290" y="6326"/>
                    <a:pt x="253" y="1244"/>
                    <a:pt x="4573" y="185"/>
                  </a:cubicBezTo>
                  <a:close/>
                </a:path>
              </a:pathLst>
            </a:custGeom>
            <a:solidFill>
              <a:srgbClr val="F6D1A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61" name="Shape 261"/>
            <p:cNvSpPr/>
            <p:nvPr/>
          </p:nvSpPr>
          <p:spPr>
            <a:xfrm>
              <a:off x="4033865" y="1491531"/>
              <a:ext cx="97262" cy="1502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05" h="19853" extrusionOk="0">
                  <a:moveTo>
                    <a:pt x="14035" y="185"/>
                  </a:moveTo>
                  <a:cubicBezTo>
                    <a:pt x="9715" y="-874"/>
                    <a:pt x="3852" y="2726"/>
                    <a:pt x="1383" y="8020"/>
                  </a:cubicBezTo>
                  <a:cubicBezTo>
                    <a:pt x="-1394" y="13314"/>
                    <a:pt x="149" y="18608"/>
                    <a:pt x="4777" y="19667"/>
                  </a:cubicBezTo>
                  <a:cubicBezTo>
                    <a:pt x="9406" y="20726"/>
                    <a:pt x="15269" y="17126"/>
                    <a:pt x="17737" y="11832"/>
                  </a:cubicBezTo>
                  <a:cubicBezTo>
                    <a:pt x="20206" y="6326"/>
                    <a:pt x="18663" y="1244"/>
                    <a:pt x="14035" y="185"/>
                  </a:cubicBezTo>
                  <a:close/>
                </a:path>
              </a:pathLst>
            </a:custGeom>
            <a:solidFill>
              <a:srgbClr val="F6D1A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62" name="Shape 262"/>
            <p:cNvSpPr/>
            <p:nvPr/>
          </p:nvSpPr>
          <p:spPr>
            <a:xfrm>
              <a:off x="3771106" y="2056417"/>
              <a:ext cx="115889" cy="1127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2034"/>
                  </a:moveTo>
                  <a:cubicBezTo>
                    <a:pt x="6300" y="21600"/>
                    <a:pt x="6300" y="21600"/>
                    <a:pt x="6300" y="21600"/>
                  </a:cubicBezTo>
                  <a:cubicBezTo>
                    <a:pt x="9300" y="21600"/>
                    <a:pt x="12600" y="21600"/>
                    <a:pt x="15600" y="21600"/>
                  </a:cubicBezTo>
                  <a:cubicBezTo>
                    <a:pt x="21600" y="12034"/>
                    <a:pt x="21600" y="12034"/>
                    <a:pt x="21600" y="12034"/>
                  </a:cubicBezTo>
                  <a:cubicBezTo>
                    <a:pt x="11100" y="0"/>
                    <a:pt x="11100" y="0"/>
                    <a:pt x="11100" y="0"/>
                  </a:cubicBezTo>
                  <a:cubicBezTo>
                    <a:pt x="0" y="12034"/>
                    <a:pt x="0" y="12034"/>
                    <a:pt x="0" y="12034"/>
                  </a:cubicBezTo>
                </a:path>
              </a:pathLst>
            </a:custGeom>
            <a:solidFill>
              <a:srgbClr val="34343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63" name="Shape 263"/>
            <p:cNvSpPr/>
            <p:nvPr/>
          </p:nvSpPr>
          <p:spPr>
            <a:xfrm>
              <a:off x="3758406" y="2169130"/>
              <a:ext cx="142876" cy="3222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96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4400" y="0"/>
                  </a:lnTo>
                  <a:lnTo>
                    <a:pt x="6960" y="0"/>
                  </a:lnTo>
                  <a:close/>
                </a:path>
              </a:pathLst>
            </a:custGeom>
            <a:solidFill>
              <a:srgbClr val="34343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64" name="Shape 264"/>
            <p:cNvSpPr/>
            <p:nvPr/>
          </p:nvSpPr>
          <p:spPr>
            <a:xfrm>
              <a:off x="3683793" y="1889730"/>
              <a:ext cx="146051" cy="2825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43" y="0"/>
                  </a:moveTo>
                  <a:lnTo>
                    <a:pt x="0" y="3398"/>
                  </a:lnTo>
                  <a:lnTo>
                    <a:pt x="4930" y="21600"/>
                  </a:lnTo>
                  <a:lnTo>
                    <a:pt x="21600" y="12742"/>
                  </a:lnTo>
                  <a:lnTo>
                    <a:pt x="1643" y="0"/>
                  </a:lnTo>
                  <a:close/>
                </a:path>
              </a:pathLst>
            </a:custGeom>
            <a:solidFill>
              <a:srgbClr val="EDEDE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65" name="Shape 265"/>
            <p:cNvSpPr/>
            <p:nvPr/>
          </p:nvSpPr>
          <p:spPr>
            <a:xfrm>
              <a:off x="3694906" y="1832580"/>
              <a:ext cx="268289" cy="936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0" y="2234"/>
                    <a:pt x="0" y="2234"/>
                    <a:pt x="0" y="2234"/>
                  </a:cubicBezTo>
                  <a:cubicBezTo>
                    <a:pt x="0" y="2234"/>
                    <a:pt x="5562" y="20855"/>
                    <a:pt x="10735" y="21600"/>
                  </a:cubicBezTo>
                  <a:cubicBezTo>
                    <a:pt x="10865" y="21600"/>
                    <a:pt x="10994" y="21600"/>
                    <a:pt x="10994" y="21600"/>
                  </a:cubicBezTo>
                  <a:cubicBezTo>
                    <a:pt x="16168" y="21600"/>
                    <a:pt x="21600" y="3352"/>
                    <a:pt x="21600" y="3352"/>
                  </a:cubicBezTo>
                  <a:cubicBezTo>
                    <a:pt x="21600" y="0"/>
                    <a:pt x="21600" y="0"/>
                    <a:pt x="2160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AF8E6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66" name="Shape 266"/>
            <p:cNvSpPr/>
            <p:nvPr/>
          </p:nvSpPr>
          <p:spPr>
            <a:xfrm>
              <a:off x="3550863" y="1135667"/>
              <a:ext cx="557808" cy="7604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652" h="21600" extrusionOk="0">
                  <a:moveTo>
                    <a:pt x="7307" y="0"/>
                  </a:moveTo>
                  <a:cubicBezTo>
                    <a:pt x="-3472" y="0"/>
                    <a:pt x="654" y="16029"/>
                    <a:pt x="1370" y="17262"/>
                  </a:cubicBezTo>
                  <a:cubicBezTo>
                    <a:pt x="2170" y="18632"/>
                    <a:pt x="5581" y="21600"/>
                    <a:pt x="7307" y="21600"/>
                  </a:cubicBezTo>
                  <a:cubicBezTo>
                    <a:pt x="9075" y="21600"/>
                    <a:pt x="12486" y="18632"/>
                    <a:pt x="13286" y="17262"/>
                  </a:cubicBezTo>
                  <a:cubicBezTo>
                    <a:pt x="14002" y="16029"/>
                    <a:pt x="18128" y="0"/>
                    <a:pt x="7307" y="0"/>
                  </a:cubicBezTo>
                  <a:close/>
                </a:path>
              </a:pathLst>
            </a:custGeom>
            <a:solidFill>
              <a:srgbClr val="DBB18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67" name="Shape 267"/>
            <p:cNvSpPr/>
            <p:nvPr/>
          </p:nvSpPr>
          <p:spPr>
            <a:xfrm>
              <a:off x="3541166" y="1073242"/>
              <a:ext cx="585541" cy="5497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21" h="20383" extrusionOk="0">
                  <a:moveTo>
                    <a:pt x="3772" y="2829"/>
                  </a:moveTo>
                  <a:cubicBezTo>
                    <a:pt x="8535" y="-1217"/>
                    <a:pt x="18006" y="-622"/>
                    <a:pt x="20221" y="2710"/>
                  </a:cubicBezTo>
                  <a:cubicBezTo>
                    <a:pt x="19335" y="6102"/>
                    <a:pt x="19999" y="15206"/>
                    <a:pt x="19335" y="20026"/>
                  </a:cubicBezTo>
                  <a:cubicBezTo>
                    <a:pt x="19335" y="20026"/>
                    <a:pt x="19335" y="20026"/>
                    <a:pt x="19335" y="20026"/>
                  </a:cubicBezTo>
                  <a:cubicBezTo>
                    <a:pt x="19335" y="20085"/>
                    <a:pt x="19335" y="20145"/>
                    <a:pt x="19335" y="20204"/>
                  </a:cubicBezTo>
                  <a:cubicBezTo>
                    <a:pt x="19279" y="20204"/>
                    <a:pt x="19224" y="20323"/>
                    <a:pt x="19224" y="20383"/>
                  </a:cubicBezTo>
                  <a:cubicBezTo>
                    <a:pt x="19169" y="20383"/>
                    <a:pt x="19003" y="20383"/>
                    <a:pt x="18947" y="20323"/>
                  </a:cubicBezTo>
                  <a:cubicBezTo>
                    <a:pt x="18947" y="20323"/>
                    <a:pt x="18892" y="20264"/>
                    <a:pt x="18892" y="20264"/>
                  </a:cubicBezTo>
                  <a:cubicBezTo>
                    <a:pt x="18892" y="19847"/>
                    <a:pt x="18892" y="19014"/>
                    <a:pt x="18892" y="18955"/>
                  </a:cubicBezTo>
                  <a:cubicBezTo>
                    <a:pt x="18947" y="18300"/>
                    <a:pt x="19113" y="17705"/>
                    <a:pt x="19169" y="17051"/>
                  </a:cubicBezTo>
                  <a:cubicBezTo>
                    <a:pt x="18726" y="13957"/>
                    <a:pt x="17396" y="13362"/>
                    <a:pt x="16732" y="9672"/>
                  </a:cubicBezTo>
                  <a:cubicBezTo>
                    <a:pt x="16566" y="9434"/>
                    <a:pt x="16399" y="9196"/>
                    <a:pt x="16233" y="8958"/>
                  </a:cubicBezTo>
                  <a:cubicBezTo>
                    <a:pt x="16067" y="8720"/>
                    <a:pt x="15846" y="8423"/>
                    <a:pt x="15624" y="8185"/>
                  </a:cubicBezTo>
                  <a:cubicBezTo>
                    <a:pt x="15513" y="8125"/>
                    <a:pt x="15403" y="8066"/>
                    <a:pt x="15292" y="7947"/>
                  </a:cubicBezTo>
                  <a:cubicBezTo>
                    <a:pt x="12689" y="6935"/>
                    <a:pt x="12799" y="7709"/>
                    <a:pt x="10363" y="8780"/>
                  </a:cubicBezTo>
                  <a:cubicBezTo>
                    <a:pt x="9421" y="9196"/>
                    <a:pt x="6818" y="9970"/>
                    <a:pt x="5766" y="9851"/>
                  </a:cubicBezTo>
                  <a:cubicBezTo>
                    <a:pt x="5323" y="9851"/>
                    <a:pt x="3827" y="9672"/>
                    <a:pt x="3772" y="9256"/>
                  </a:cubicBezTo>
                  <a:cubicBezTo>
                    <a:pt x="1833" y="12469"/>
                    <a:pt x="1667" y="14790"/>
                    <a:pt x="1113" y="17527"/>
                  </a:cubicBezTo>
                  <a:cubicBezTo>
                    <a:pt x="1169" y="18003"/>
                    <a:pt x="1279" y="18479"/>
                    <a:pt x="1279" y="18955"/>
                  </a:cubicBezTo>
                  <a:cubicBezTo>
                    <a:pt x="1279" y="19014"/>
                    <a:pt x="1335" y="19847"/>
                    <a:pt x="1279" y="20264"/>
                  </a:cubicBezTo>
                  <a:cubicBezTo>
                    <a:pt x="1279" y="20264"/>
                    <a:pt x="1279" y="20323"/>
                    <a:pt x="1279" y="20323"/>
                  </a:cubicBezTo>
                  <a:cubicBezTo>
                    <a:pt x="1224" y="20383"/>
                    <a:pt x="1003" y="20383"/>
                    <a:pt x="1003" y="20383"/>
                  </a:cubicBezTo>
                  <a:cubicBezTo>
                    <a:pt x="1003" y="20323"/>
                    <a:pt x="892" y="20204"/>
                    <a:pt x="892" y="20204"/>
                  </a:cubicBezTo>
                  <a:cubicBezTo>
                    <a:pt x="836" y="19966"/>
                    <a:pt x="836" y="19847"/>
                    <a:pt x="836" y="19669"/>
                  </a:cubicBezTo>
                  <a:cubicBezTo>
                    <a:pt x="781" y="19431"/>
                    <a:pt x="781" y="19133"/>
                    <a:pt x="726" y="18895"/>
                  </a:cubicBezTo>
                  <a:cubicBezTo>
                    <a:pt x="6" y="15920"/>
                    <a:pt x="-1379" y="4079"/>
                    <a:pt x="3772" y="2829"/>
                  </a:cubicBezTo>
                  <a:close/>
                  <a:moveTo>
                    <a:pt x="11027" y="6816"/>
                  </a:moveTo>
                  <a:cubicBezTo>
                    <a:pt x="11083" y="6816"/>
                    <a:pt x="11193" y="6757"/>
                    <a:pt x="11249" y="6757"/>
                  </a:cubicBezTo>
                  <a:cubicBezTo>
                    <a:pt x="11138" y="6757"/>
                    <a:pt x="11027" y="6816"/>
                    <a:pt x="10916" y="6816"/>
                  </a:cubicBezTo>
                  <a:cubicBezTo>
                    <a:pt x="10916" y="6816"/>
                    <a:pt x="10972" y="6816"/>
                    <a:pt x="11027" y="6816"/>
                  </a:cubicBezTo>
                  <a:close/>
                </a:path>
              </a:pathLst>
            </a:custGeom>
            <a:solidFill>
              <a:srgbClr val="34343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68" name="Shape 268"/>
            <p:cNvSpPr/>
            <p:nvPr/>
          </p:nvSpPr>
          <p:spPr>
            <a:xfrm>
              <a:off x="3829843" y="1889730"/>
              <a:ext cx="141289" cy="2841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387" y="0"/>
                  </a:moveTo>
                  <a:lnTo>
                    <a:pt x="21600" y="3379"/>
                  </a:lnTo>
                  <a:lnTo>
                    <a:pt x="16989" y="21600"/>
                  </a:lnTo>
                  <a:lnTo>
                    <a:pt x="0" y="12670"/>
                  </a:lnTo>
                  <a:lnTo>
                    <a:pt x="20387" y="0"/>
                  </a:lnTo>
                  <a:close/>
                </a:path>
              </a:pathLst>
            </a:custGeom>
            <a:solidFill>
              <a:srgbClr val="EDEDE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69" name="Shape 269"/>
            <p:cNvSpPr/>
            <p:nvPr/>
          </p:nvSpPr>
          <p:spPr>
            <a:xfrm>
              <a:off x="3694906" y="1884967"/>
              <a:ext cx="268289" cy="171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0864" y="21000"/>
                  </a:lnTo>
                  <a:lnTo>
                    <a:pt x="0" y="0"/>
                  </a:lnTo>
                  <a:lnTo>
                    <a:pt x="0" y="600"/>
                  </a:lnTo>
                  <a:lnTo>
                    <a:pt x="10864" y="21600"/>
                  </a:lnTo>
                  <a:lnTo>
                    <a:pt x="21600" y="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D0A88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70" name="Shape 270"/>
            <p:cNvSpPr/>
            <p:nvPr/>
          </p:nvSpPr>
          <p:spPr>
            <a:xfrm>
              <a:off x="3804443" y="2163574"/>
              <a:ext cx="49214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0" y="0"/>
                  </a:lnTo>
                  <a:close/>
                  <a:moveTo>
                    <a:pt x="21600" y="0"/>
                  </a:move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E5E5E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71" name="Shape 271"/>
            <p:cNvSpPr/>
            <p:nvPr/>
          </p:nvSpPr>
          <p:spPr>
            <a:xfrm>
              <a:off x="3804443" y="2163574"/>
              <a:ext cx="49214" cy="12701"/>
            </a:xfrm>
            <a:prstGeom prst="rect">
              <a:avLst/>
            </a:prstGeom>
            <a:solidFill>
              <a:srgbClr val="2F2F2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72" name="Shape 272"/>
            <p:cNvSpPr/>
            <p:nvPr/>
          </p:nvSpPr>
          <p:spPr>
            <a:xfrm>
              <a:off x="1575593" y="1411892"/>
              <a:ext cx="1246189" cy="565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646" y="0"/>
                  </a:moveTo>
                  <a:cubicBezTo>
                    <a:pt x="3864" y="4602"/>
                    <a:pt x="2419" y="7057"/>
                    <a:pt x="1863" y="8161"/>
                  </a:cubicBezTo>
                  <a:cubicBezTo>
                    <a:pt x="1001" y="9880"/>
                    <a:pt x="500" y="16200"/>
                    <a:pt x="0" y="21600"/>
                  </a:cubicBezTo>
                  <a:cubicBezTo>
                    <a:pt x="10786" y="21600"/>
                    <a:pt x="10786" y="21600"/>
                    <a:pt x="10786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21072" y="16200"/>
                    <a:pt x="20599" y="9880"/>
                    <a:pt x="19737" y="8161"/>
                  </a:cubicBezTo>
                  <a:cubicBezTo>
                    <a:pt x="19154" y="7057"/>
                    <a:pt x="17792" y="4664"/>
                    <a:pt x="13010" y="61"/>
                  </a:cubicBezTo>
                  <a:cubicBezTo>
                    <a:pt x="8646" y="0"/>
                    <a:pt x="8646" y="0"/>
                    <a:pt x="8646" y="0"/>
                  </a:cubicBezTo>
                </a:path>
              </a:pathLst>
            </a:custGeom>
            <a:solidFill>
              <a:srgbClr val="FFDEC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73" name="Shape 273"/>
            <p:cNvSpPr/>
            <p:nvPr/>
          </p:nvSpPr>
          <p:spPr>
            <a:xfrm>
              <a:off x="1575593" y="1411892"/>
              <a:ext cx="1246189" cy="565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646" y="0"/>
                  </a:moveTo>
                  <a:cubicBezTo>
                    <a:pt x="3864" y="4602"/>
                    <a:pt x="2419" y="7057"/>
                    <a:pt x="1863" y="8161"/>
                  </a:cubicBezTo>
                  <a:cubicBezTo>
                    <a:pt x="1001" y="9880"/>
                    <a:pt x="500" y="16200"/>
                    <a:pt x="0" y="21600"/>
                  </a:cubicBezTo>
                  <a:cubicBezTo>
                    <a:pt x="10786" y="21600"/>
                    <a:pt x="10786" y="21600"/>
                    <a:pt x="10786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21072" y="16200"/>
                    <a:pt x="20599" y="9880"/>
                    <a:pt x="19737" y="8161"/>
                  </a:cubicBezTo>
                  <a:cubicBezTo>
                    <a:pt x="19154" y="7057"/>
                    <a:pt x="17792" y="4664"/>
                    <a:pt x="13010" y="61"/>
                  </a:cubicBezTo>
                  <a:cubicBezTo>
                    <a:pt x="8646" y="0"/>
                    <a:pt x="8646" y="0"/>
                    <a:pt x="8646" y="0"/>
                  </a:cubicBezTo>
                </a:path>
              </a:pathLst>
            </a:custGeom>
            <a:solidFill>
              <a:srgbClr val="7491A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74" name="Shape 274"/>
            <p:cNvSpPr/>
            <p:nvPr/>
          </p:nvSpPr>
          <p:spPr>
            <a:xfrm>
              <a:off x="2064543" y="1047909"/>
              <a:ext cx="268289" cy="4943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109" extrusionOk="0">
                  <a:moveTo>
                    <a:pt x="0" y="4735"/>
                  </a:moveTo>
                  <a:cubicBezTo>
                    <a:pt x="0" y="12657"/>
                    <a:pt x="0" y="12657"/>
                    <a:pt x="0" y="12657"/>
                  </a:cubicBezTo>
                  <a:cubicBezTo>
                    <a:pt x="0" y="16556"/>
                    <a:pt x="0" y="16556"/>
                    <a:pt x="0" y="16556"/>
                  </a:cubicBezTo>
                  <a:cubicBezTo>
                    <a:pt x="5950" y="19898"/>
                    <a:pt x="15650" y="20022"/>
                    <a:pt x="21600" y="16556"/>
                  </a:cubicBezTo>
                  <a:cubicBezTo>
                    <a:pt x="21600" y="12657"/>
                    <a:pt x="21600" y="12657"/>
                    <a:pt x="21600" y="12657"/>
                  </a:cubicBezTo>
                  <a:cubicBezTo>
                    <a:pt x="21600" y="4735"/>
                    <a:pt x="21600" y="4735"/>
                    <a:pt x="21600" y="4735"/>
                  </a:cubicBezTo>
                  <a:cubicBezTo>
                    <a:pt x="21600" y="-1578"/>
                    <a:pt x="0" y="-1578"/>
                    <a:pt x="0" y="4735"/>
                  </a:cubicBezTo>
                </a:path>
              </a:pathLst>
            </a:custGeom>
            <a:solidFill>
              <a:srgbClr val="F6D9C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75" name="Shape 275"/>
            <p:cNvSpPr/>
            <p:nvPr/>
          </p:nvSpPr>
          <p:spPr>
            <a:xfrm>
              <a:off x="1895064" y="977181"/>
              <a:ext cx="98352" cy="1502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848" h="19853" extrusionOk="0">
                  <a:moveTo>
                    <a:pt x="4573" y="185"/>
                  </a:moveTo>
                  <a:cubicBezTo>
                    <a:pt x="9201" y="-874"/>
                    <a:pt x="15064" y="2726"/>
                    <a:pt x="17533" y="8020"/>
                  </a:cubicBezTo>
                  <a:cubicBezTo>
                    <a:pt x="20310" y="13314"/>
                    <a:pt x="18459" y="18608"/>
                    <a:pt x="14139" y="19667"/>
                  </a:cubicBezTo>
                  <a:cubicBezTo>
                    <a:pt x="9510" y="20726"/>
                    <a:pt x="3647" y="17126"/>
                    <a:pt x="1179" y="11832"/>
                  </a:cubicBezTo>
                  <a:cubicBezTo>
                    <a:pt x="-1290" y="6326"/>
                    <a:pt x="253" y="1244"/>
                    <a:pt x="4573" y="185"/>
                  </a:cubicBezTo>
                  <a:close/>
                </a:path>
              </a:pathLst>
            </a:custGeom>
            <a:solidFill>
              <a:srgbClr val="F6D9C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76" name="Shape 276"/>
            <p:cNvSpPr/>
            <p:nvPr/>
          </p:nvSpPr>
          <p:spPr>
            <a:xfrm>
              <a:off x="2403503" y="977181"/>
              <a:ext cx="97262" cy="1502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05" h="19853" extrusionOk="0">
                  <a:moveTo>
                    <a:pt x="14035" y="185"/>
                  </a:moveTo>
                  <a:cubicBezTo>
                    <a:pt x="9715" y="-874"/>
                    <a:pt x="3852" y="2726"/>
                    <a:pt x="1383" y="8020"/>
                  </a:cubicBezTo>
                  <a:cubicBezTo>
                    <a:pt x="-1394" y="13314"/>
                    <a:pt x="149" y="18608"/>
                    <a:pt x="4777" y="19667"/>
                  </a:cubicBezTo>
                  <a:cubicBezTo>
                    <a:pt x="9406" y="20726"/>
                    <a:pt x="15269" y="17126"/>
                    <a:pt x="17737" y="11832"/>
                  </a:cubicBezTo>
                  <a:cubicBezTo>
                    <a:pt x="20206" y="6326"/>
                    <a:pt x="18663" y="1244"/>
                    <a:pt x="14035" y="185"/>
                  </a:cubicBezTo>
                  <a:close/>
                </a:path>
              </a:pathLst>
            </a:custGeom>
            <a:solidFill>
              <a:srgbClr val="F6D9C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77" name="Shape 277"/>
            <p:cNvSpPr/>
            <p:nvPr/>
          </p:nvSpPr>
          <p:spPr>
            <a:xfrm>
              <a:off x="2140743" y="1542067"/>
              <a:ext cx="115889" cy="1127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2034"/>
                  </a:moveTo>
                  <a:cubicBezTo>
                    <a:pt x="6300" y="21600"/>
                    <a:pt x="6300" y="21600"/>
                    <a:pt x="6300" y="21600"/>
                  </a:cubicBezTo>
                  <a:cubicBezTo>
                    <a:pt x="9300" y="21600"/>
                    <a:pt x="12600" y="21600"/>
                    <a:pt x="15600" y="21600"/>
                  </a:cubicBezTo>
                  <a:cubicBezTo>
                    <a:pt x="21600" y="12034"/>
                    <a:pt x="21600" y="12034"/>
                    <a:pt x="21600" y="12034"/>
                  </a:cubicBezTo>
                  <a:cubicBezTo>
                    <a:pt x="11100" y="0"/>
                    <a:pt x="11100" y="0"/>
                    <a:pt x="11100" y="0"/>
                  </a:cubicBezTo>
                  <a:cubicBezTo>
                    <a:pt x="0" y="12034"/>
                    <a:pt x="0" y="12034"/>
                    <a:pt x="0" y="12034"/>
                  </a:cubicBezTo>
                </a:path>
              </a:pathLst>
            </a:custGeom>
            <a:solidFill>
              <a:srgbClr val="34343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78" name="Shape 278"/>
            <p:cNvSpPr/>
            <p:nvPr/>
          </p:nvSpPr>
          <p:spPr>
            <a:xfrm>
              <a:off x="2128043" y="1654780"/>
              <a:ext cx="142876" cy="3222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96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4400" y="0"/>
                  </a:lnTo>
                  <a:lnTo>
                    <a:pt x="6960" y="0"/>
                  </a:lnTo>
                  <a:close/>
                </a:path>
              </a:pathLst>
            </a:custGeom>
            <a:solidFill>
              <a:srgbClr val="34343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79" name="Shape 279"/>
            <p:cNvSpPr/>
            <p:nvPr/>
          </p:nvSpPr>
          <p:spPr>
            <a:xfrm>
              <a:off x="2053431" y="1375380"/>
              <a:ext cx="146051" cy="2825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43" y="0"/>
                  </a:moveTo>
                  <a:lnTo>
                    <a:pt x="0" y="3398"/>
                  </a:lnTo>
                  <a:lnTo>
                    <a:pt x="4696" y="21600"/>
                  </a:lnTo>
                  <a:lnTo>
                    <a:pt x="21600" y="12742"/>
                  </a:lnTo>
                  <a:lnTo>
                    <a:pt x="1643" y="0"/>
                  </a:lnTo>
                  <a:close/>
                </a:path>
              </a:pathLst>
            </a:custGeom>
            <a:solidFill>
              <a:srgbClr val="EDEDE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80" name="Shape 280"/>
            <p:cNvSpPr/>
            <p:nvPr/>
          </p:nvSpPr>
          <p:spPr>
            <a:xfrm>
              <a:off x="2064543" y="1319817"/>
              <a:ext cx="268289" cy="920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0" y="2234"/>
                    <a:pt x="0" y="2234"/>
                    <a:pt x="0" y="2234"/>
                  </a:cubicBezTo>
                  <a:cubicBezTo>
                    <a:pt x="0" y="2234"/>
                    <a:pt x="5562" y="20855"/>
                    <a:pt x="10735" y="21600"/>
                  </a:cubicBezTo>
                  <a:cubicBezTo>
                    <a:pt x="10865" y="21600"/>
                    <a:pt x="10994" y="21600"/>
                    <a:pt x="10994" y="21600"/>
                  </a:cubicBezTo>
                  <a:cubicBezTo>
                    <a:pt x="16168" y="21600"/>
                    <a:pt x="21600" y="3352"/>
                    <a:pt x="21600" y="3352"/>
                  </a:cubicBezTo>
                  <a:cubicBezTo>
                    <a:pt x="21600" y="0"/>
                    <a:pt x="21600" y="0"/>
                    <a:pt x="2160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C5AE9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81" name="Shape 281"/>
            <p:cNvSpPr/>
            <p:nvPr/>
          </p:nvSpPr>
          <p:spPr>
            <a:xfrm>
              <a:off x="1919168" y="622905"/>
              <a:ext cx="558886" cy="7588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652" h="21600" extrusionOk="0">
                  <a:moveTo>
                    <a:pt x="7307" y="0"/>
                  </a:moveTo>
                  <a:cubicBezTo>
                    <a:pt x="-3472" y="0"/>
                    <a:pt x="654" y="16029"/>
                    <a:pt x="1370" y="17262"/>
                  </a:cubicBezTo>
                  <a:cubicBezTo>
                    <a:pt x="2170" y="18632"/>
                    <a:pt x="5581" y="21600"/>
                    <a:pt x="7307" y="21600"/>
                  </a:cubicBezTo>
                  <a:cubicBezTo>
                    <a:pt x="9075" y="21600"/>
                    <a:pt x="12486" y="18632"/>
                    <a:pt x="13286" y="17262"/>
                  </a:cubicBezTo>
                  <a:cubicBezTo>
                    <a:pt x="14002" y="16029"/>
                    <a:pt x="18128" y="0"/>
                    <a:pt x="7307" y="0"/>
                  </a:cubicBezTo>
                  <a:close/>
                </a:path>
              </a:pathLst>
            </a:custGeom>
            <a:solidFill>
              <a:srgbClr val="F6D9C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82" name="Shape 282"/>
            <p:cNvSpPr/>
            <p:nvPr/>
          </p:nvSpPr>
          <p:spPr>
            <a:xfrm>
              <a:off x="1904206" y="589384"/>
              <a:ext cx="593504" cy="5192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39" h="18742" extrusionOk="0">
                  <a:moveTo>
                    <a:pt x="16556" y="1659"/>
                  </a:moveTo>
                  <a:cubicBezTo>
                    <a:pt x="11677" y="-2858"/>
                    <a:pt x="2193" y="2933"/>
                    <a:pt x="0" y="6176"/>
                  </a:cubicBezTo>
                  <a:cubicBezTo>
                    <a:pt x="877" y="9477"/>
                    <a:pt x="439" y="13704"/>
                    <a:pt x="1096" y="18395"/>
                  </a:cubicBezTo>
                  <a:cubicBezTo>
                    <a:pt x="1096" y="18395"/>
                    <a:pt x="1096" y="18395"/>
                    <a:pt x="1096" y="18395"/>
                  </a:cubicBezTo>
                  <a:cubicBezTo>
                    <a:pt x="1096" y="18452"/>
                    <a:pt x="1151" y="18510"/>
                    <a:pt x="1151" y="18568"/>
                  </a:cubicBezTo>
                  <a:cubicBezTo>
                    <a:pt x="1151" y="18568"/>
                    <a:pt x="1206" y="18684"/>
                    <a:pt x="1261" y="18742"/>
                  </a:cubicBezTo>
                  <a:cubicBezTo>
                    <a:pt x="1261" y="18742"/>
                    <a:pt x="1425" y="18742"/>
                    <a:pt x="1480" y="18684"/>
                  </a:cubicBezTo>
                  <a:cubicBezTo>
                    <a:pt x="1535" y="18684"/>
                    <a:pt x="1535" y="18626"/>
                    <a:pt x="1535" y="18626"/>
                  </a:cubicBezTo>
                  <a:cubicBezTo>
                    <a:pt x="1535" y="18221"/>
                    <a:pt x="1535" y="17410"/>
                    <a:pt x="1535" y="17352"/>
                  </a:cubicBezTo>
                  <a:cubicBezTo>
                    <a:pt x="1480" y="16715"/>
                    <a:pt x="1590" y="16078"/>
                    <a:pt x="1480" y="15441"/>
                  </a:cubicBezTo>
                  <a:cubicBezTo>
                    <a:pt x="1919" y="12488"/>
                    <a:pt x="1535" y="12372"/>
                    <a:pt x="3070" y="9419"/>
                  </a:cubicBezTo>
                  <a:cubicBezTo>
                    <a:pt x="3235" y="9129"/>
                    <a:pt x="4057" y="8145"/>
                    <a:pt x="4166" y="8029"/>
                  </a:cubicBezTo>
                  <a:cubicBezTo>
                    <a:pt x="6688" y="7044"/>
                    <a:pt x="7620" y="8724"/>
                    <a:pt x="10032" y="9766"/>
                  </a:cubicBezTo>
                  <a:cubicBezTo>
                    <a:pt x="10910" y="10171"/>
                    <a:pt x="12335" y="10171"/>
                    <a:pt x="13322" y="10171"/>
                  </a:cubicBezTo>
                  <a:cubicBezTo>
                    <a:pt x="14912" y="10171"/>
                    <a:pt x="16447" y="8318"/>
                    <a:pt x="16502" y="7913"/>
                  </a:cubicBezTo>
                  <a:cubicBezTo>
                    <a:pt x="18420" y="11040"/>
                    <a:pt x="18640" y="13299"/>
                    <a:pt x="19188" y="15962"/>
                  </a:cubicBezTo>
                  <a:cubicBezTo>
                    <a:pt x="19078" y="16426"/>
                    <a:pt x="19023" y="16889"/>
                    <a:pt x="18969" y="17352"/>
                  </a:cubicBezTo>
                  <a:cubicBezTo>
                    <a:pt x="18969" y="17410"/>
                    <a:pt x="18969" y="18221"/>
                    <a:pt x="18969" y="18626"/>
                  </a:cubicBezTo>
                  <a:cubicBezTo>
                    <a:pt x="18969" y="18626"/>
                    <a:pt x="18969" y="18684"/>
                    <a:pt x="19023" y="18684"/>
                  </a:cubicBezTo>
                  <a:cubicBezTo>
                    <a:pt x="19078" y="18742"/>
                    <a:pt x="19243" y="18742"/>
                    <a:pt x="19243" y="18742"/>
                  </a:cubicBezTo>
                  <a:cubicBezTo>
                    <a:pt x="19297" y="18684"/>
                    <a:pt x="19352" y="18568"/>
                    <a:pt x="19352" y="18568"/>
                  </a:cubicBezTo>
                  <a:cubicBezTo>
                    <a:pt x="19407" y="18337"/>
                    <a:pt x="19407" y="18221"/>
                    <a:pt x="19407" y="18047"/>
                  </a:cubicBezTo>
                  <a:cubicBezTo>
                    <a:pt x="19462" y="17815"/>
                    <a:pt x="19517" y="17526"/>
                    <a:pt x="19517" y="17294"/>
                  </a:cubicBezTo>
                  <a:cubicBezTo>
                    <a:pt x="20229" y="14399"/>
                    <a:pt x="21600" y="2875"/>
                    <a:pt x="16556" y="1659"/>
                  </a:cubicBezTo>
                  <a:close/>
                  <a:moveTo>
                    <a:pt x="9320" y="5539"/>
                  </a:moveTo>
                  <a:cubicBezTo>
                    <a:pt x="9265" y="5539"/>
                    <a:pt x="9210" y="5481"/>
                    <a:pt x="9101" y="5481"/>
                  </a:cubicBezTo>
                  <a:cubicBezTo>
                    <a:pt x="9210" y="5481"/>
                    <a:pt x="9320" y="5539"/>
                    <a:pt x="9484" y="5539"/>
                  </a:cubicBezTo>
                  <a:cubicBezTo>
                    <a:pt x="9429" y="5539"/>
                    <a:pt x="9375" y="5539"/>
                    <a:pt x="9320" y="5539"/>
                  </a:cubicBezTo>
                  <a:close/>
                </a:path>
              </a:pathLst>
            </a:custGeom>
            <a:solidFill>
              <a:srgbClr val="BF974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83" name="Shape 283"/>
            <p:cNvSpPr/>
            <p:nvPr/>
          </p:nvSpPr>
          <p:spPr>
            <a:xfrm>
              <a:off x="749289" y="528814"/>
              <a:ext cx="607229" cy="518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50" h="18719" extrusionOk="0">
                  <a:moveTo>
                    <a:pt x="3729" y="1668"/>
                  </a:moveTo>
                  <a:cubicBezTo>
                    <a:pt x="8541" y="-2849"/>
                    <a:pt x="18004" y="2884"/>
                    <a:pt x="20250" y="6185"/>
                  </a:cubicBezTo>
                  <a:cubicBezTo>
                    <a:pt x="19341" y="9486"/>
                    <a:pt x="19769" y="13713"/>
                    <a:pt x="19127" y="18404"/>
                  </a:cubicBezTo>
                  <a:cubicBezTo>
                    <a:pt x="19127" y="18404"/>
                    <a:pt x="19127" y="18404"/>
                    <a:pt x="19127" y="18404"/>
                  </a:cubicBezTo>
                  <a:cubicBezTo>
                    <a:pt x="19127" y="18461"/>
                    <a:pt x="19127" y="18461"/>
                    <a:pt x="19074" y="18519"/>
                  </a:cubicBezTo>
                  <a:cubicBezTo>
                    <a:pt x="19074" y="18577"/>
                    <a:pt x="19020" y="18693"/>
                    <a:pt x="18967" y="18693"/>
                  </a:cubicBezTo>
                  <a:cubicBezTo>
                    <a:pt x="18967" y="18751"/>
                    <a:pt x="18806" y="18693"/>
                    <a:pt x="18753" y="18693"/>
                  </a:cubicBezTo>
                  <a:cubicBezTo>
                    <a:pt x="18700" y="18693"/>
                    <a:pt x="18700" y="18635"/>
                    <a:pt x="18700" y="18635"/>
                  </a:cubicBezTo>
                  <a:cubicBezTo>
                    <a:pt x="18700" y="18230"/>
                    <a:pt x="18700" y="17361"/>
                    <a:pt x="18700" y="17361"/>
                  </a:cubicBezTo>
                  <a:cubicBezTo>
                    <a:pt x="18753" y="16724"/>
                    <a:pt x="18646" y="16087"/>
                    <a:pt x="18753" y="15450"/>
                  </a:cubicBezTo>
                  <a:cubicBezTo>
                    <a:pt x="18325" y="12497"/>
                    <a:pt x="18700" y="12381"/>
                    <a:pt x="17149" y="9370"/>
                  </a:cubicBezTo>
                  <a:cubicBezTo>
                    <a:pt x="16989" y="9138"/>
                    <a:pt x="16187" y="8154"/>
                    <a:pt x="16080" y="8038"/>
                  </a:cubicBezTo>
                  <a:cubicBezTo>
                    <a:pt x="13513" y="7053"/>
                    <a:pt x="12658" y="8733"/>
                    <a:pt x="10252" y="9717"/>
                  </a:cubicBezTo>
                  <a:cubicBezTo>
                    <a:pt x="9290" y="10123"/>
                    <a:pt x="7900" y="10180"/>
                    <a:pt x="6884" y="10180"/>
                  </a:cubicBezTo>
                  <a:cubicBezTo>
                    <a:pt x="5333" y="10180"/>
                    <a:pt x="3783" y="8327"/>
                    <a:pt x="3729" y="7922"/>
                  </a:cubicBezTo>
                  <a:cubicBezTo>
                    <a:pt x="1804" y="11049"/>
                    <a:pt x="1644" y="13308"/>
                    <a:pt x="1056" y="15971"/>
                  </a:cubicBezTo>
                  <a:cubicBezTo>
                    <a:pt x="1163" y="16435"/>
                    <a:pt x="1216" y="16898"/>
                    <a:pt x="1270" y="17361"/>
                  </a:cubicBezTo>
                  <a:cubicBezTo>
                    <a:pt x="1270" y="17361"/>
                    <a:pt x="1323" y="18230"/>
                    <a:pt x="1270" y="18635"/>
                  </a:cubicBezTo>
                  <a:cubicBezTo>
                    <a:pt x="1270" y="18635"/>
                    <a:pt x="1270" y="18693"/>
                    <a:pt x="1216" y="18693"/>
                  </a:cubicBezTo>
                  <a:cubicBezTo>
                    <a:pt x="1163" y="18693"/>
                    <a:pt x="1002" y="18751"/>
                    <a:pt x="1002" y="18693"/>
                  </a:cubicBezTo>
                  <a:cubicBezTo>
                    <a:pt x="949" y="18693"/>
                    <a:pt x="896" y="18577"/>
                    <a:pt x="896" y="18519"/>
                  </a:cubicBezTo>
                  <a:cubicBezTo>
                    <a:pt x="842" y="18346"/>
                    <a:pt x="842" y="18230"/>
                    <a:pt x="842" y="18056"/>
                  </a:cubicBezTo>
                  <a:cubicBezTo>
                    <a:pt x="789" y="17767"/>
                    <a:pt x="735" y="17535"/>
                    <a:pt x="735" y="17303"/>
                  </a:cubicBezTo>
                  <a:cubicBezTo>
                    <a:pt x="-13" y="14408"/>
                    <a:pt x="-1350" y="2884"/>
                    <a:pt x="3729" y="1668"/>
                  </a:cubicBezTo>
                  <a:close/>
                  <a:moveTo>
                    <a:pt x="10894" y="5548"/>
                  </a:moveTo>
                  <a:cubicBezTo>
                    <a:pt x="10947" y="5490"/>
                    <a:pt x="11054" y="5490"/>
                    <a:pt x="11107" y="5432"/>
                  </a:cubicBezTo>
                  <a:cubicBezTo>
                    <a:pt x="11000" y="5490"/>
                    <a:pt x="10894" y="5548"/>
                    <a:pt x="10787" y="5548"/>
                  </a:cubicBezTo>
                  <a:cubicBezTo>
                    <a:pt x="10840" y="5548"/>
                    <a:pt x="10840" y="5548"/>
                    <a:pt x="10894" y="5548"/>
                  </a:cubicBezTo>
                  <a:close/>
                </a:path>
              </a:pathLst>
            </a:custGeom>
            <a:solidFill>
              <a:srgbClr val="60534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84" name="Shape 284"/>
            <p:cNvSpPr/>
            <p:nvPr/>
          </p:nvSpPr>
          <p:spPr>
            <a:xfrm>
              <a:off x="2199481" y="1375380"/>
              <a:ext cx="141289" cy="2841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387" y="0"/>
                  </a:moveTo>
                  <a:lnTo>
                    <a:pt x="21600" y="3379"/>
                  </a:lnTo>
                  <a:lnTo>
                    <a:pt x="16989" y="21600"/>
                  </a:lnTo>
                  <a:lnTo>
                    <a:pt x="0" y="12670"/>
                  </a:lnTo>
                  <a:lnTo>
                    <a:pt x="20387" y="0"/>
                  </a:lnTo>
                  <a:close/>
                </a:path>
              </a:pathLst>
            </a:custGeom>
            <a:solidFill>
              <a:srgbClr val="EDEDE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85" name="Shape 285"/>
            <p:cNvSpPr/>
            <p:nvPr/>
          </p:nvSpPr>
          <p:spPr>
            <a:xfrm>
              <a:off x="2064543" y="1370617"/>
              <a:ext cx="268289" cy="171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0864" y="21000"/>
                  </a:lnTo>
                  <a:lnTo>
                    <a:pt x="0" y="0"/>
                  </a:lnTo>
                  <a:lnTo>
                    <a:pt x="0" y="600"/>
                  </a:lnTo>
                  <a:lnTo>
                    <a:pt x="10864" y="21600"/>
                  </a:lnTo>
                  <a:lnTo>
                    <a:pt x="21600" y="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E9CEB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86" name="Shape 286"/>
            <p:cNvSpPr/>
            <p:nvPr/>
          </p:nvSpPr>
          <p:spPr>
            <a:xfrm>
              <a:off x="2174081" y="1649224"/>
              <a:ext cx="49214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0" y="0"/>
                  </a:lnTo>
                  <a:close/>
                  <a:moveTo>
                    <a:pt x="21600" y="0"/>
                  </a:move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68829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87" name="Shape 287"/>
            <p:cNvSpPr/>
            <p:nvPr/>
          </p:nvSpPr>
          <p:spPr>
            <a:xfrm>
              <a:off x="2174081" y="1649224"/>
              <a:ext cx="49214" cy="12701"/>
            </a:xfrm>
            <a:prstGeom prst="rect">
              <a:avLst/>
            </a:prstGeom>
            <a:solidFill>
              <a:srgbClr val="2F2F2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88" name="Shape 288"/>
            <p:cNvSpPr/>
            <p:nvPr/>
          </p:nvSpPr>
          <p:spPr>
            <a:xfrm>
              <a:off x="2675125" y="1428373"/>
              <a:ext cx="731109" cy="9915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16" h="20535" extrusionOk="0">
                  <a:moveTo>
                    <a:pt x="6822" y="929"/>
                  </a:moveTo>
                  <a:cubicBezTo>
                    <a:pt x="7606" y="-135"/>
                    <a:pt x="13921" y="-1032"/>
                    <a:pt x="16490" y="2690"/>
                  </a:cubicBezTo>
                  <a:cubicBezTo>
                    <a:pt x="19059" y="6412"/>
                    <a:pt x="17753" y="7708"/>
                    <a:pt x="19190" y="9037"/>
                  </a:cubicBezTo>
                  <a:cubicBezTo>
                    <a:pt x="20627" y="10366"/>
                    <a:pt x="19277" y="13390"/>
                    <a:pt x="18275" y="13656"/>
                  </a:cubicBezTo>
                  <a:cubicBezTo>
                    <a:pt x="17317" y="13922"/>
                    <a:pt x="17709" y="14952"/>
                    <a:pt x="18188" y="15417"/>
                  </a:cubicBezTo>
                  <a:cubicBezTo>
                    <a:pt x="20235" y="17311"/>
                    <a:pt x="17274" y="20568"/>
                    <a:pt x="9348" y="20535"/>
                  </a:cubicBezTo>
                  <a:cubicBezTo>
                    <a:pt x="856" y="20468"/>
                    <a:pt x="-799" y="16713"/>
                    <a:pt x="1379" y="15550"/>
                  </a:cubicBezTo>
                  <a:cubicBezTo>
                    <a:pt x="2075" y="15185"/>
                    <a:pt x="2337" y="14454"/>
                    <a:pt x="1553" y="13789"/>
                  </a:cubicBezTo>
                  <a:cubicBezTo>
                    <a:pt x="812" y="13158"/>
                    <a:pt x="-973" y="10732"/>
                    <a:pt x="682" y="8771"/>
                  </a:cubicBezTo>
                  <a:cubicBezTo>
                    <a:pt x="2380" y="6777"/>
                    <a:pt x="900" y="929"/>
                    <a:pt x="6822" y="929"/>
                  </a:cubicBezTo>
                </a:path>
              </a:pathLst>
            </a:custGeom>
            <a:solidFill>
              <a:srgbClr val="80604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89" name="Shape 289"/>
            <p:cNvSpPr/>
            <p:nvPr/>
          </p:nvSpPr>
          <p:spPr>
            <a:xfrm>
              <a:off x="2443956" y="2215167"/>
              <a:ext cx="1182689" cy="4683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837" y="0"/>
                  </a:moveTo>
                  <a:cubicBezTo>
                    <a:pt x="12808" y="222"/>
                    <a:pt x="8675" y="370"/>
                    <a:pt x="8646" y="518"/>
                  </a:cubicBezTo>
                  <a:cubicBezTo>
                    <a:pt x="7327" y="5178"/>
                    <a:pt x="4543" y="7249"/>
                    <a:pt x="2315" y="8507"/>
                  </a:cubicBezTo>
                  <a:cubicBezTo>
                    <a:pt x="88" y="9764"/>
                    <a:pt x="0" y="16866"/>
                    <a:pt x="0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21600" y="16866"/>
                    <a:pt x="21571" y="9764"/>
                    <a:pt x="19285" y="8507"/>
                  </a:cubicBezTo>
                  <a:cubicBezTo>
                    <a:pt x="17028" y="7175"/>
                    <a:pt x="14068" y="4882"/>
                    <a:pt x="12837" y="0"/>
                  </a:cubicBezTo>
                </a:path>
              </a:pathLst>
            </a:custGeom>
            <a:solidFill>
              <a:srgbClr val="26808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90" name="Shape 290"/>
            <p:cNvSpPr/>
            <p:nvPr/>
          </p:nvSpPr>
          <p:spPr>
            <a:xfrm>
              <a:off x="2917031" y="1881436"/>
              <a:ext cx="236539" cy="4996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8885" extrusionOk="0">
                  <a:moveTo>
                    <a:pt x="0" y="4459"/>
                  </a:moveTo>
                  <a:cubicBezTo>
                    <a:pt x="0" y="11801"/>
                    <a:pt x="0" y="11801"/>
                    <a:pt x="0" y="11801"/>
                  </a:cubicBezTo>
                  <a:cubicBezTo>
                    <a:pt x="0" y="15380"/>
                    <a:pt x="0" y="15380"/>
                    <a:pt x="0" y="15380"/>
                  </a:cubicBezTo>
                  <a:cubicBezTo>
                    <a:pt x="5437" y="19992"/>
                    <a:pt x="15135" y="20113"/>
                    <a:pt x="21600" y="15380"/>
                  </a:cubicBezTo>
                  <a:cubicBezTo>
                    <a:pt x="21600" y="11801"/>
                    <a:pt x="21600" y="11801"/>
                    <a:pt x="21600" y="11801"/>
                  </a:cubicBezTo>
                  <a:cubicBezTo>
                    <a:pt x="21600" y="4459"/>
                    <a:pt x="21600" y="4459"/>
                    <a:pt x="21600" y="4459"/>
                  </a:cubicBezTo>
                  <a:cubicBezTo>
                    <a:pt x="21600" y="-1487"/>
                    <a:pt x="0" y="-1487"/>
                    <a:pt x="0" y="4459"/>
                  </a:cubicBezTo>
                </a:path>
              </a:pathLst>
            </a:custGeom>
            <a:solidFill>
              <a:srgbClr val="F5D5C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91" name="Shape 291"/>
            <p:cNvSpPr/>
            <p:nvPr/>
          </p:nvSpPr>
          <p:spPr>
            <a:xfrm>
              <a:off x="3262231" y="1860387"/>
              <a:ext cx="106524" cy="1618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71" h="19491" extrusionOk="0">
                  <a:moveTo>
                    <a:pt x="15151" y="308"/>
                  </a:moveTo>
                  <a:cubicBezTo>
                    <a:pt x="11119" y="-1054"/>
                    <a:pt x="5071" y="2254"/>
                    <a:pt x="1903" y="7314"/>
                  </a:cubicBezTo>
                  <a:cubicBezTo>
                    <a:pt x="-1265" y="12568"/>
                    <a:pt x="-401" y="17822"/>
                    <a:pt x="3919" y="19184"/>
                  </a:cubicBezTo>
                  <a:cubicBezTo>
                    <a:pt x="8239" y="20546"/>
                    <a:pt x="13999" y="17238"/>
                    <a:pt x="17167" y="12178"/>
                  </a:cubicBezTo>
                  <a:cubicBezTo>
                    <a:pt x="20335" y="6924"/>
                    <a:pt x="19471" y="1670"/>
                    <a:pt x="15151" y="308"/>
                  </a:cubicBezTo>
                  <a:close/>
                </a:path>
              </a:pathLst>
            </a:custGeom>
            <a:solidFill>
              <a:srgbClr val="F5D5C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92" name="Shape 292"/>
            <p:cNvSpPr/>
            <p:nvPr/>
          </p:nvSpPr>
          <p:spPr>
            <a:xfrm>
              <a:off x="2701752" y="1860387"/>
              <a:ext cx="106254" cy="1618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23" h="19491" extrusionOk="0">
                  <a:moveTo>
                    <a:pt x="3868" y="308"/>
                  </a:moveTo>
                  <a:cubicBezTo>
                    <a:pt x="8131" y="-1054"/>
                    <a:pt x="14099" y="2254"/>
                    <a:pt x="17226" y="7314"/>
                  </a:cubicBezTo>
                  <a:cubicBezTo>
                    <a:pt x="20352" y="12568"/>
                    <a:pt x="19215" y="17822"/>
                    <a:pt x="15236" y="19184"/>
                  </a:cubicBezTo>
                  <a:cubicBezTo>
                    <a:pt x="10973" y="20546"/>
                    <a:pt x="5005" y="17238"/>
                    <a:pt x="1878" y="12178"/>
                  </a:cubicBezTo>
                  <a:cubicBezTo>
                    <a:pt x="-1248" y="6924"/>
                    <a:pt x="-395" y="1670"/>
                    <a:pt x="3868" y="308"/>
                  </a:cubicBezTo>
                  <a:close/>
                </a:path>
              </a:pathLst>
            </a:custGeom>
            <a:solidFill>
              <a:srgbClr val="F5D5C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93" name="Shape 293"/>
            <p:cNvSpPr/>
            <p:nvPr/>
          </p:nvSpPr>
          <p:spPr>
            <a:xfrm>
              <a:off x="2917031" y="2143730"/>
              <a:ext cx="236539" cy="82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118"/>
                    <a:pt x="0" y="2118"/>
                    <a:pt x="0" y="2118"/>
                  </a:cubicBezTo>
                  <a:cubicBezTo>
                    <a:pt x="0" y="2118"/>
                    <a:pt x="6759" y="21600"/>
                    <a:pt x="10727" y="21600"/>
                  </a:cubicBezTo>
                  <a:cubicBezTo>
                    <a:pt x="14694" y="21600"/>
                    <a:pt x="21600" y="1694"/>
                    <a:pt x="21600" y="1694"/>
                  </a:cubicBezTo>
                  <a:cubicBezTo>
                    <a:pt x="21600" y="0"/>
                    <a:pt x="21600" y="0"/>
                    <a:pt x="21600" y="0"/>
                  </a:cubicBezTo>
                </a:path>
              </a:pathLst>
            </a:custGeom>
            <a:solidFill>
              <a:srgbClr val="C4AA9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94" name="Shape 294"/>
            <p:cNvSpPr/>
            <p:nvPr/>
          </p:nvSpPr>
          <p:spPr>
            <a:xfrm>
              <a:off x="2746328" y="1478567"/>
              <a:ext cx="578628" cy="7223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02" h="21600" extrusionOk="0">
                  <a:moveTo>
                    <a:pt x="9616" y="21600"/>
                  </a:moveTo>
                  <a:cubicBezTo>
                    <a:pt x="7169" y="21600"/>
                    <a:pt x="2008" y="17952"/>
                    <a:pt x="412" y="12768"/>
                  </a:cubicBezTo>
                  <a:cubicBezTo>
                    <a:pt x="-1184" y="7536"/>
                    <a:pt x="1849" y="0"/>
                    <a:pt x="9616" y="0"/>
                  </a:cubicBezTo>
                  <a:cubicBezTo>
                    <a:pt x="17383" y="0"/>
                    <a:pt x="20416" y="7536"/>
                    <a:pt x="18767" y="12768"/>
                  </a:cubicBezTo>
                  <a:cubicBezTo>
                    <a:pt x="17224" y="17952"/>
                    <a:pt x="12063" y="21600"/>
                    <a:pt x="9616" y="21600"/>
                  </a:cubicBezTo>
                  <a:close/>
                </a:path>
              </a:pathLst>
            </a:custGeom>
            <a:solidFill>
              <a:srgbClr val="F5D5C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95" name="Shape 295"/>
            <p:cNvSpPr/>
            <p:nvPr/>
          </p:nvSpPr>
          <p:spPr>
            <a:xfrm>
              <a:off x="2721579" y="1462542"/>
              <a:ext cx="620442" cy="4922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51" h="21400" extrusionOk="0">
                  <a:moveTo>
                    <a:pt x="8098" y="10112"/>
                  </a:moveTo>
                  <a:cubicBezTo>
                    <a:pt x="6339" y="15338"/>
                    <a:pt x="5586" y="16941"/>
                    <a:pt x="3225" y="15547"/>
                  </a:cubicBezTo>
                  <a:cubicBezTo>
                    <a:pt x="814" y="14154"/>
                    <a:pt x="1266" y="18055"/>
                    <a:pt x="1718" y="20773"/>
                  </a:cubicBezTo>
                  <a:cubicBezTo>
                    <a:pt x="-442" y="17080"/>
                    <a:pt x="-191" y="13526"/>
                    <a:pt x="462" y="9903"/>
                  </a:cubicBezTo>
                  <a:cubicBezTo>
                    <a:pt x="1216" y="5932"/>
                    <a:pt x="4832" y="-61"/>
                    <a:pt x="8248" y="79"/>
                  </a:cubicBezTo>
                  <a:cubicBezTo>
                    <a:pt x="10107" y="-200"/>
                    <a:pt x="12920" y="148"/>
                    <a:pt x="15934" y="3075"/>
                  </a:cubicBezTo>
                  <a:cubicBezTo>
                    <a:pt x="21158" y="8301"/>
                    <a:pt x="19400" y="20006"/>
                    <a:pt x="17993" y="21400"/>
                  </a:cubicBezTo>
                  <a:cubicBezTo>
                    <a:pt x="19350" y="10600"/>
                    <a:pt x="16034" y="12760"/>
                    <a:pt x="13724" y="7116"/>
                  </a:cubicBezTo>
                  <a:cubicBezTo>
                    <a:pt x="12970" y="4608"/>
                    <a:pt x="10057" y="4468"/>
                    <a:pt x="8098" y="10112"/>
                  </a:cubicBezTo>
                  <a:close/>
                </a:path>
              </a:pathLst>
            </a:custGeom>
            <a:solidFill>
              <a:srgbClr val="80604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96" name="Shape 296"/>
            <p:cNvSpPr/>
            <p:nvPr/>
          </p:nvSpPr>
          <p:spPr>
            <a:xfrm>
              <a:off x="3020218" y="2383442"/>
              <a:ext cx="23814" cy="30003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97" name="Shape 297"/>
            <p:cNvSpPr/>
            <p:nvPr/>
          </p:nvSpPr>
          <p:spPr>
            <a:xfrm>
              <a:off x="2832893" y="2226280"/>
              <a:ext cx="200026" cy="2444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086" y="0"/>
                  </a:moveTo>
                  <a:lnTo>
                    <a:pt x="0" y="6873"/>
                  </a:lnTo>
                  <a:lnTo>
                    <a:pt x="11486" y="21600"/>
                  </a:lnTo>
                  <a:lnTo>
                    <a:pt x="21600" y="13745"/>
                  </a:lnTo>
                  <a:lnTo>
                    <a:pt x="9086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98" name="Shape 298"/>
            <p:cNvSpPr/>
            <p:nvPr/>
          </p:nvSpPr>
          <p:spPr>
            <a:xfrm>
              <a:off x="3032918" y="2224692"/>
              <a:ext cx="204789" cy="2460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726" y="0"/>
                  </a:moveTo>
                  <a:lnTo>
                    <a:pt x="21600" y="7246"/>
                  </a:lnTo>
                  <a:lnTo>
                    <a:pt x="9879" y="21600"/>
                  </a:lnTo>
                  <a:lnTo>
                    <a:pt x="0" y="13796"/>
                  </a:lnTo>
                  <a:lnTo>
                    <a:pt x="12726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99" name="Shape 299"/>
            <p:cNvSpPr/>
            <p:nvPr/>
          </p:nvSpPr>
          <p:spPr>
            <a:xfrm>
              <a:off x="2785268" y="1814089"/>
              <a:ext cx="508001" cy="182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48" extrusionOk="0">
                  <a:moveTo>
                    <a:pt x="16132" y="21160"/>
                  </a:moveTo>
                  <a:cubicBezTo>
                    <a:pt x="16200" y="21160"/>
                    <a:pt x="16337" y="21160"/>
                    <a:pt x="16405" y="21160"/>
                  </a:cubicBezTo>
                  <a:cubicBezTo>
                    <a:pt x="19276" y="20409"/>
                    <a:pt x="20028" y="17028"/>
                    <a:pt x="20301" y="12520"/>
                  </a:cubicBezTo>
                  <a:cubicBezTo>
                    <a:pt x="20643" y="7637"/>
                    <a:pt x="20711" y="5946"/>
                    <a:pt x="21190" y="5383"/>
                  </a:cubicBezTo>
                  <a:cubicBezTo>
                    <a:pt x="21463" y="5007"/>
                    <a:pt x="21600" y="4068"/>
                    <a:pt x="21600" y="2753"/>
                  </a:cubicBezTo>
                  <a:cubicBezTo>
                    <a:pt x="21532" y="1438"/>
                    <a:pt x="21532" y="1251"/>
                    <a:pt x="20985" y="687"/>
                  </a:cubicBezTo>
                  <a:cubicBezTo>
                    <a:pt x="20575" y="311"/>
                    <a:pt x="18114" y="-252"/>
                    <a:pt x="16268" y="124"/>
                  </a:cubicBezTo>
                  <a:cubicBezTo>
                    <a:pt x="16268" y="1438"/>
                    <a:pt x="16268" y="1438"/>
                    <a:pt x="16268" y="1438"/>
                  </a:cubicBezTo>
                  <a:cubicBezTo>
                    <a:pt x="17704" y="1251"/>
                    <a:pt x="19071" y="1626"/>
                    <a:pt x="19481" y="2378"/>
                  </a:cubicBezTo>
                  <a:cubicBezTo>
                    <a:pt x="20438" y="4068"/>
                    <a:pt x="20165" y="11957"/>
                    <a:pt x="19344" y="15901"/>
                  </a:cubicBezTo>
                  <a:cubicBezTo>
                    <a:pt x="18866" y="18531"/>
                    <a:pt x="17430" y="19845"/>
                    <a:pt x="16132" y="20033"/>
                  </a:cubicBezTo>
                  <a:lnTo>
                    <a:pt x="16132" y="21160"/>
                  </a:lnTo>
                  <a:close/>
                  <a:moveTo>
                    <a:pt x="10800" y="2565"/>
                  </a:moveTo>
                  <a:cubicBezTo>
                    <a:pt x="10116" y="2753"/>
                    <a:pt x="7519" y="687"/>
                    <a:pt x="5742" y="124"/>
                  </a:cubicBezTo>
                  <a:cubicBezTo>
                    <a:pt x="5605" y="124"/>
                    <a:pt x="5468" y="124"/>
                    <a:pt x="5332" y="124"/>
                  </a:cubicBezTo>
                  <a:cubicBezTo>
                    <a:pt x="5332" y="1438"/>
                    <a:pt x="5332" y="1438"/>
                    <a:pt x="5332" y="1438"/>
                  </a:cubicBezTo>
                  <a:cubicBezTo>
                    <a:pt x="6767" y="1626"/>
                    <a:pt x="8339" y="2565"/>
                    <a:pt x="8886" y="4819"/>
                  </a:cubicBezTo>
                  <a:cubicBezTo>
                    <a:pt x="9775" y="8388"/>
                    <a:pt x="8203" y="17216"/>
                    <a:pt x="6767" y="19094"/>
                  </a:cubicBezTo>
                  <a:cubicBezTo>
                    <a:pt x="6357" y="19658"/>
                    <a:pt x="5742" y="20033"/>
                    <a:pt x="5195" y="20033"/>
                  </a:cubicBezTo>
                  <a:cubicBezTo>
                    <a:pt x="5195" y="21348"/>
                    <a:pt x="5195" y="21348"/>
                    <a:pt x="5195" y="21348"/>
                  </a:cubicBezTo>
                  <a:cubicBezTo>
                    <a:pt x="7656" y="21348"/>
                    <a:pt x="8544" y="16465"/>
                    <a:pt x="8886" y="14774"/>
                  </a:cubicBezTo>
                  <a:cubicBezTo>
                    <a:pt x="9433" y="11581"/>
                    <a:pt x="9296" y="7449"/>
                    <a:pt x="10732" y="7449"/>
                  </a:cubicBezTo>
                  <a:cubicBezTo>
                    <a:pt x="12167" y="7449"/>
                    <a:pt x="11962" y="11581"/>
                    <a:pt x="12509" y="14586"/>
                  </a:cubicBezTo>
                  <a:cubicBezTo>
                    <a:pt x="12782" y="16277"/>
                    <a:pt x="13534" y="21348"/>
                    <a:pt x="16132" y="21160"/>
                  </a:cubicBezTo>
                  <a:cubicBezTo>
                    <a:pt x="16132" y="20033"/>
                    <a:pt x="16132" y="20033"/>
                    <a:pt x="16132" y="20033"/>
                  </a:cubicBezTo>
                  <a:cubicBezTo>
                    <a:pt x="15516" y="20033"/>
                    <a:pt x="14901" y="19658"/>
                    <a:pt x="14423" y="19094"/>
                  </a:cubicBezTo>
                  <a:cubicBezTo>
                    <a:pt x="13056" y="17216"/>
                    <a:pt x="11689" y="8388"/>
                    <a:pt x="12646" y="4819"/>
                  </a:cubicBezTo>
                  <a:cubicBezTo>
                    <a:pt x="13261" y="2565"/>
                    <a:pt x="14765" y="1626"/>
                    <a:pt x="16268" y="1438"/>
                  </a:cubicBezTo>
                  <a:cubicBezTo>
                    <a:pt x="16268" y="124"/>
                    <a:pt x="16268" y="124"/>
                    <a:pt x="16268" y="124"/>
                  </a:cubicBezTo>
                  <a:cubicBezTo>
                    <a:pt x="16132" y="124"/>
                    <a:pt x="16063" y="124"/>
                    <a:pt x="15927" y="124"/>
                  </a:cubicBezTo>
                  <a:cubicBezTo>
                    <a:pt x="14286" y="499"/>
                    <a:pt x="12235" y="2565"/>
                    <a:pt x="10800" y="2565"/>
                  </a:cubicBezTo>
                  <a:close/>
                  <a:moveTo>
                    <a:pt x="5332" y="124"/>
                  </a:moveTo>
                  <a:cubicBezTo>
                    <a:pt x="3486" y="-64"/>
                    <a:pt x="1094" y="499"/>
                    <a:pt x="615" y="875"/>
                  </a:cubicBezTo>
                  <a:cubicBezTo>
                    <a:pt x="68" y="1438"/>
                    <a:pt x="68" y="1626"/>
                    <a:pt x="0" y="2941"/>
                  </a:cubicBezTo>
                  <a:cubicBezTo>
                    <a:pt x="0" y="4068"/>
                    <a:pt x="0" y="5195"/>
                    <a:pt x="342" y="5571"/>
                  </a:cubicBezTo>
                  <a:cubicBezTo>
                    <a:pt x="820" y="5946"/>
                    <a:pt x="820" y="7637"/>
                    <a:pt x="1025" y="12708"/>
                  </a:cubicBezTo>
                  <a:cubicBezTo>
                    <a:pt x="1230" y="17028"/>
                    <a:pt x="1914" y="20597"/>
                    <a:pt x="4716" y="21160"/>
                  </a:cubicBezTo>
                  <a:cubicBezTo>
                    <a:pt x="4922" y="21348"/>
                    <a:pt x="5058" y="21348"/>
                    <a:pt x="5195" y="21348"/>
                  </a:cubicBezTo>
                  <a:cubicBezTo>
                    <a:pt x="5195" y="20033"/>
                    <a:pt x="5195" y="20033"/>
                    <a:pt x="5195" y="20033"/>
                  </a:cubicBezTo>
                  <a:cubicBezTo>
                    <a:pt x="3896" y="20033"/>
                    <a:pt x="2392" y="18718"/>
                    <a:pt x="1914" y="15901"/>
                  </a:cubicBezTo>
                  <a:cubicBezTo>
                    <a:pt x="1230" y="11957"/>
                    <a:pt x="1162" y="4068"/>
                    <a:pt x="2119" y="2378"/>
                  </a:cubicBezTo>
                  <a:cubicBezTo>
                    <a:pt x="2529" y="1814"/>
                    <a:pt x="3896" y="1251"/>
                    <a:pt x="5332" y="1438"/>
                  </a:cubicBezTo>
                  <a:lnTo>
                    <a:pt x="5332" y="124"/>
                  </a:lnTo>
                  <a:close/>
                </a:path>
              </a:pathLst>
            </a:custGeom>
            <a:solidFill>
              <a:srgbClr val="26808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00" name="Shape 300"/>
            <p:cNvSpPr/>
            <p:nvPr/>
          </p:nvSpPr>
          <p:spPr>
            <a:xfrm>
              <a:off x="2917031" y="2221517"/>
              <a:ext cx="236539" cy="1603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10580" y="20952"/>
                    <a:pt x="10580" y="20952"/>
                    <a:pt x="10580" y="2095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48"/>
                    <a:pt x="0" y="648"/>
                    <a:pt x="0" y="648"/>
                  </a:cubicBezTo>
                  <a:cubicBezTo>
                    <a:pt x="10580" y="21600"/>
                    <a:pt x="10580" y="21600"/>
                    <a:pt x="10580" y="21600"/>
                  </a:cubicBezTo>
                  <a:cubicBezTo>
                    <a:pt x="10580" y="21600"/>
                    <a:pt x="10580" y="21600"/>
                    <a:pt x="10580" y="21600"/>
                  </a:cubicBezTo>
                  <a:cubicBezTo>
                    <a:pt x="21600" y="432"/>
                    <a:pt x="21600" y="432"/>
                    <a:pt x="21600" y="432"/>
                  </a:cubicBezTo>
                  <a:cubicBezTo>
                    <a:pt x="21600" y="0"/>
                    <a:pt x="21600" y="0"/>
                    <a:pt x="21600" y="0"/>
                  </a:cubicBezTo>
                </a:path>
              </a:pathLst>
            </a:custGeom>
            <a:solidFill>
              <a:srgbClr val="E9CAB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01" name="Shape 301"/>
            <p:cNvSpPr/>
            <p:nvPr/>
          </p:nvSpPr>
          <p:spPr>
            <a:xfrm>
              <a:off x="869156" y="2145317"/>
              <a:ext cx="1247776" cy="5667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646" y="0"/>
                  </a:moveTo>
                  <a:cubicBezTo>
                    <a:pt x="3864" y="4650"/>
                    <a:pt x="2446" y="7098"/>
                    <a:pt x="1863" y="8199"/>
                  </a:cubicBezTo>
                  <a:cubicBezTo>
                    <a:pt x="1001" y="9913"/>
                    <a:pt x="528" y="16215"/>
                    <a:pt x="0" y="21600"/>
                  </a:cubicBezTo>
                  <a:cubicBezTo>
                    <a:pt x="10814" y="21600"/>
                    <a:pt x="10814" y="21600"/>
                    <a:pt x="10814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21100" y="16215"/>
                    <a:pt x="20599" y="9913"/>
                    <a:pt x="19737" y="8199"/>
                  </a:cubicBezTo>
                  <a:cubicBezTo>
                    <a:pt x="19181" y="7098"/>
                    <a:pt x="17792" y="4712"/>
                    <a:pt x="13010" y="122"/>
                  </a:cubicBezTo>
                  <a:cubicBezTo>
                    <a:pt x="8646" y="0"/>
                    <a:pt x="8646" y="0"/>
                    <a:pt x="8646" y="0"/>
                  </a:cubicBezTo>
                </a:path>
              </a:pathLst>
            </a:custGeom>
            <a:solidFill>
              <a:srgbClr val="FFDEC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02" name="Shape 302"/>
            <p:cNvSpPr/>
            <p:nvPr/>
          </p:nvSpPr>
          <p:spPr>
            <a:xfrm>
              <a:off x="869156" y="2145317"/>
              <a:ext cx="1247776" cy="5667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646" y="0"/>
                  </a:moveTo>
                  <a:cubicBezTo>
                    <a:pt x="3864" y="4650"/>
                    <a:pt x="2446" y="7098"/>
                    <a:pt x="1863" y="8199"/>
                  </a:cubicBezTo>
                  <a:cubicBezTo>
                    <a:pt x="1001" y="9913"/>
                    <a:pt x="528" y="16215"/>
                    <a:pt x="0" y="21600"/>
                  </a:cubicBezTo>
                  <a:cubicBezTo>
                    <a:pt x="10814" y="21600"/>
                    <a:pt x="10814" y="21600"/>
                    <a:pt x="10814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21100" y="16215"/>
                    <a:pt x="20599" y="9913"/>
                    <a:pt x="19737" y="8199"/>
                  </a:cubicBezTo>
                  <a:cubicBezTo>
                    <a:pt x="19181" y="7098"/>
                    <a:pt x="17792" y="4712"/>
                    <a:pt x="13010" y="122"/>
                  </a:cubicBezTo>
                  <a:cubicBezTo>
                    <a:pt x="8646" y="0"/>
                    <a:pt x="8646" y="0"/>
                    <a:pt x="8646" y="0"/>
                  </a:cubicBezTo>
                </a:path>
              </a:pathLst>
            </a:custGeom>
            <a:solidFill>
              <a:srgbClr val="33333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03" name="Shape 303"/>
            <p:cNvSpPr/>
            <p:nvPr/>
          </p:nvSpPr>
          <p:spPr>
            <a:xfrm>
              <a:off x="1359693" y="1783037"/>
              <a:ext cx="266701" cy="4957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109" extrusionOk="0">
                  <a:moveTo>
                    <a:pt x="0" y="4735"/>
                  </a:moveTo>
                  <a:cubicBezTo>
                    <a:pt x="0" y="12657"/>
                    <a:pt x="0" y="12657"/>
                    <a:pt x="0" y="12657"/>
                  </a:cubicBezTo>
                  <a:cubicBezTo>
                    <a:pt x="0" y="16556"/>
                    <a:pt x="0" y="16556"/>
                    <a:pt x="0" y="16556"/>
                  </a:cubicBezTo>
                  <a:cubicBezTo>
                    <a:pt x="5950" y="19898"/>
                    <a:pt x="15650" y="20022"/>
                    <a:pt x="21600" y="16556"/>
                  </a:cubicBezTo>
                  <a:cubicBezTo>
                    <a:pt x="21600" y="12657"/>
                    <a:pt x="21600" y="12657"/>
                    <a:pt x="21600" y="12657"/>
                  </a:cubicBezTo>
                  <a:cubicBezTo>
                    <a:pt x="21600" y="4735"/>
                    <a:pt x="21600" y="4735"/>
                    <a:pt x="21600" y="4735"/>
                  </a:cubicBezTo>
                  <a:cubicBezTo>
                    <a:pt x="21600" y="-1578"/>
                    <a:pt x="0" y="-1578"/>
                    <a:pt x="0" y="4735"/>
                  </a:cubicBezTo>
                </a:path>
              </a:pathLst>
            </a:custGeom>
            <a:solidFill>
              <a:srgbClr val="FFDBB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04" name="Shape 304"/>
            <p:cNvSpPr/>
            <p:nvPr/>
          </p:nvSpPr>
          <p:spPr>
            <a:xfrm>
              <a:off x="1188680" y="1712259"/>
              <a:ext cx="99139" cy="1517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99" h="19852" extrusionOk="0">
                  <a:moveTo>
                    <a:pt x="4870" y="185"/>
                  </a:moveTo>
                  <a:cubicBezTo>
                    <a:pt x="9499" y="-874"/>
                    <a:pt x="15053" y="2726"/>
                    <a:pt x="17830" y="8020"/>
                  </a:cubicBezTo>
                  <a:cubicBezTo>
                    <a:pt x="20299" y="13314"/>
                    <a:pt x="18756" y="18608"/>
                    <a:pt x="14128" y="19667"/>
                  </a:cubicBezTo>
                  <a:cubicBezTo>
                    <a:pt x="9499" y="20726"/>
                    <a:pt x="3945" y="17126"/>
                    <a:pt x="1168" y="11620"/>
                  </a:cubicBezTo>
                  <a:cubicBezTo>
                    <a:pt x="-1301" y="6326"/>
                    <a:pt x="242" y="1244"/>
                    <a:pt x="4870" y="185"/>
                  </a:cubicBezTo>
                  <a:close/>
                </a:path>
              </a:pathLst>
            </a:custGeom>
            <a:solidFill>
              <a:srgbClr val="FFDBB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05" name="Shape 305"/>
            <p:cNvSpPr/>
            <p:nvPr/>
          </p:nvSpPr>
          <p:spPr>
            <a:xfrm>
              <a:off x="1698268" y="1712259"/>
              <a:ext cx="98652" cy="1517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05" h="19852" extrusionOk="0">
                  <a:moveTo>
                    <a:pt x="14128" y="185"/>
                  </a:moveTo>
                  <a:cubicBezTo>
                    <a:pt x="9499" y="-874"/>
                    <a:pt x="3636" y="2726"/>
                    <a:pt x="1168" y="8020"/>
                  </a:cubicBezTo>
                  <a:cubicBezTo>
                    <a:pt x="-1301" y="13314"/>
                    <a:pt x="242" y="18608"/>
                    <a:pt x="4870" y="19667"/>
                  </a:cubicBezTo>
                  <a:cubicBezTo>
                    <a:pt x="9190" y="20726"/>
                    <a:pt x="15053" y="17126"/>
                    <a:pt x="17522" y="11620"/>
                  </a:cubicBezTo>
                  <a:cubicBezTo>
                    <a:pt x="20299" y="6326"/>
                    <a:pt x="18756" y="1244"/>
                    <a:pt x="14128" y="185"/>
                  </a:cubicBezTo>
                  <a:close/>
                </a:path>
              </a:pathLst>
            </a:custGeom>
            <a:solidFill>
              <a:srgbClr val="FFDBB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06" name="Shape 306"/>
            <p:cNvSpPr/>
            <p:nvPr/>
          </p:nvSpPr>
          <p:spPr>
            <a:xfrm>
              <a:off x="1307306" y="2277080"/>
              <a:ext cx="354014" cy="4349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389" y="0"/>
                  </a:moveTo>
                  <a:cubicBezTo>
                    <a:pt x="11389" y="0"/>
                    <a:pt x="0" y="2232"/>
                    <a:pt x="0" y="2790"/>
                  </a:cubicBezTo>
                  <a:cubicBezTo>
                    <a:pt x="0" y="3348"/>
                    <a:pt x="4320" y="21600"/>
                    <a:pt x="4320" y="21600"/>
                  </a:cubicBezTo>
                  <a:cubicBezTo>
                    <a:pt x="19833" y="21600"/>
                    <a:pt x="19833" y="21600"/>
                    <a:pt x="19833" y="21600"/>
                  </a:cubicBezTo>
                  <a:cubicBezTo>
                    <a:pt x="21600" y="2869"/>
                    <a:pt x="21600" y="2869"/>
                    <a:pt x="21600" y="2869"/>
                  </a:cubicBezTo>
                  <a:cubicBezTo>
                    <a:pt x="11389" y="0"/>
                    <a:pt x="11389" y="0"/>
                    <a:pt x="11389" y="0"/>
                  </a:cubicBezTo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07" name="Shape 307"/>
            <p:cNvSpPr/>
            <p:nvPr/>
          </p:nvSpPr>
          <p:spPr>
            <a:xfrm>
              <a:off x="1183481" y="2151667"/>
              <a:ext cx="234951" cy="5603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200" y="0"/>
                  </a:moveTo>
                  <a:lnTo>
                    <a:pt x="16200" y="2325"/>
                  </a:lnTo>
                  <a:lnTo>
                    <a:pt x="21600" y="21600"/>
                  </a:lnTo>
                  <a:lnTo>
                    <a:pt x="12259" y="21600"/>
                  </a:lnTo>
                  <a:lnTo>
                    <a:pt x="2189" y="13033"/>
                  </a:lnTo>
                  <a:lnTo>
                    <a:pt x="11822" y="10280"/>
                  </a:lnTo>
                  <a:lnTo>
                    <a:pt x="0" y="8016"/>
                  </a:lnTo>
                  <a:lnTo>
                    <a:pt x="10946" y="979"/>
                  </a:lnTo>
                  <a:lnTo>
                    <a:pt x="16200" y="0"/>
                  </a:lnTo>
                  <a:close/>
                </a:path>
              </a:pathLst>
            </a:custGeom>
            <a:solidFill>
              <a:srgbClr val="605F5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08" name="Shape 308"/>
            <p:cNvSpPr/>
            <p:nvPr/>
          </p:nvSpPr>
          <p:spPr>
            <a:xfrm>
              <a:off x="1569243" y="2151667"/>
              <a:ext cx="233364" cy="5603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290" y="0"/>
                  </a:moveTo>
                  <a:lnTo>
                    <a:pt x="5290" y="2325"/>
                  </a:lnTo>
                  <a:lnTo>
                    <a:pt x="0" y="21600"/>
                  </a:lnTo>
                  <a:lnTo>
                    <a:pt x="9257" y="21600"/>
                  </a:lnTo>
                  <a:lnTo>
                    <a:pt x="19249" y="13033"/>
                  </a:lnTo>
                  <a:lnTo>
                    <a:pt x="9698" y="10280"/>
                  </a:lnTo>
                  <a:lnTo>
                    <a:pt x="21600" y="8016"/>
                  </a:lnTo>
                  <a:lnTo>
                    <a:pt x="11902" y="1163"/>
                  </a:lnTo>
                  <a:lnTo>
                    <a:pt x="5290" y="0"/>
                  </a:lnTo>
                  <a:close/>
                </a:path>
              </a:pathLst>
            </a:custGeom>
            <a:solidFill>
              <a:srgbClr val="605F5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09" name="Shape 309"/>
            <p:cNvSpPr/>
            <p:nvPr/>
          </p:nvSpPr>
          <p:spPr>
            <a:xfrm>
              <a:off x="1435893" y="2277080"/>
              <a:ext cx="115889" cy="1127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2034"/>
                  </a:moveTo>
                  <a:cubicBezTo>
                    <a:pt x="6000" y="21600"/>
                    <a:pt x="6000" y="21600"/>
                    <a:pt x="6000" y="21600"/>
                  </a:cubicBezTo>
                  <a:cubicBezTo>
                    <a:pt x="9000" y="21600"/>
                    <a:pt x="12300" y="21600"/>
                    <a:pt x="15300" y="21600"/>
                  </a:cubicBezTo>
                  <a:cubicBezTo>
                    <a:pt x="21600" y="12034"/>
                    <a:pt x="21600" y="12034"/>
                    <a:pt x="21600" y="12034"/>
                  </a:cubicBezTo>
                  <a:cubicBezTo>
                    <a:pt x="10800" y="0"/>
                    <a:pt x="10800" y="0"/>
                    <a:pt x="10800" y="0"/>
                  </a:cubicBezTo>
                  <a:cubicBezTo>
                    <a:pt x="0" y="12034"/>
                    <a:pt x="0" y="12034"/>
                    <a:pt x="0" y="12034"/>
                  </a:cubicBezTo>
                </a:path>
              </a:pathLst>
            </a:custGeom>
            <a:solidFill>
              <a:srgbClr val="C9383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10" name="Shape 310"/>
            <p:cNvSpPr/>
            <p:nvPr/>
          </p:nvSpPr>
          <p:spPr>
            <a:xfrm>
              <a:off x="1421606" y="2389792"/>
              <a:ext cx="142876" cy="3222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96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4640" y="0"/>
                  </a:lnTo>
                  <a:lnTo>
                    <a:pt x="6960" y="0"/>
                  </a:lnTo>
                  <a:close/>
                </a:path>
              </a:pathLst>
            </a:custGeom>
            <a:solidFill>
              <a:srgbClr val="C9383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11" name="Shape 311"/>
            <p:cNvSpPr/>
            <p:nvPr/>
          </p:nvSpPr>
          <p:spPr>
            <a:xfrm>
              <a:off x="1346993" y="2110392"/>
              <a:ext cx="146051" cy="2825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78" y="0"/>
                  </a:moveTo>
                  <a:lnTo>
                    <a:pt x="0" y="3519"/>
                  </a:lnTo>
                  <a:lnTo>
                    <a:pt x="4930" y="21600"/>
                  </a:lnTo>
                  <a:lnTo>
                    <a:pt x="21600" y="12742"/>
                  </a:lnTo>
                  <a:lnTo>
                    <a:pt x="1878" y="0"/>
                  </a:lnTo>
                  <a:close/>
                </a:path>
              </a:pathLst>
            </a:custGeom>
            <a:solidFill>
              <a:srgbClr val="EDEDE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12" name="Shape 312"/>
            <p:cNvSpPr/>
            <p:nvPr/>
          </p:nvSpPr>
          <p:spPr>
            <a:xfrm>
              <a:off x="1359693" y="2054830"/>
              <a:ext cx="266701" cy="920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0" y="2234"/>
                    <a:pt x="0" y="2234"/>
                    <a:pt x="0" y="2234"/>
                  </a:cubicBezTo>
                  <a:cubicBezTo>
                    <a:pt x="0" y="2234"/>
                    <a:pt x="5562" y="20855"/>
                    <a:pt x="10865" y="21600"/>
                  </a:cubicBezTo>
                  <a:cubicBezTo>
                    <a:pt x="10865" y="21600"/>
                    <a:pt x="10994" y="21600"/>
                    <a:pt x="11123" y="21600"/>
                  </a:cubicBezTo>
                  <a:cubicBezTo>
                    <a:pt x="16297" y="21600"/>
                    <a:pt x="21600" y="3352"/>
                    <a:pt x="21600" y="3352"/>
                  </a:cubicBezTo>
                  <a:cubicBezTo>
                    <a:pt x="21600" y="0"/>
                    <a:pt x="21600" y="0"/>
                    <a:pt x="2160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CCAF9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13" name="Shape 313"/>
            <p:cNvSpPr/>
            <p:nvPr/>
          </p:nvSpPr>
          <p:spPr>
            <a:xfrm>
              <a:off x="1190189" y="1310515"/>
              <a:ext cx="633754" cy="6522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61" h="20640" extrusionOk="0">
                  <a:moveTo>
                    <a:pt x="16235" y="2189"/>
                  </a:moveTo>
                  <a:cubicBezTo>
                    <a:pt x="18157" y="2494"/>
                    <a:pt x="19220" y="3816"/>
                    <a:pt x="19675" y="5645"/>
                  </a:cubicBezTo>
                  <a:cubicBezTo>
                    <a:pt x="20889" y="10321"/>
                    <a:pt x="18360" y="20537"/>
                    <a:pt x="9760" y="20638"/>
                  </a:cubicBezTo>
                  <a:cubicBezTo>
                    <a:pt x="5309" y="20689"/>
                    <a:pt x="2122" y="19571"/>
                    <a:pt x="958" y="15962"/>
                  </a:cubicBezTo>
                  <a:cubicBezTo>
                    <a:pt x="-205" y="12354"/>
                    <a:pt x="-711" y="6509"/>
                    <a:pt x="1818" y="3257"/>
                  </a:cubicBezTo>
                  <a:cubicBezTo>
                    <a:pt x="5005" y="-860"/>
                    <a:pt x="11733" y="-911"/>
                    <a:pt x="16235" y="2189"/>
                  </a:cubicBezTo>
                  <a:close/>
                </a:path>
              </a:pathLst>
            </a:custGeom>
            <a:solidFill>
              <a:srgbClr val="755A4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14" name="Shape 314"/>
            <p:cNvSpPr/>
            <p:nvPr/>
          </p:nvSpPr>
          <p:spPr>
            <a:xfrm>
              <a:off x="1214864" y="1357917"/>
              <a:ext cx="557160" cy="7588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635" h="21600" extrusionOk="0">
                  <a:moveTo>
                    <a:pt x="7328" y="0"/>
                  </a:moveTo>
                  <a:cubicBezTo>
                    <a:pt x="-3493" y="0"/>
                    <a:pt x="675" y="16029"/>
                    <a:pt x="1349" y="17262"/>
                  </a:cubicBezTo>
                  <a:cubicBezTo>
                    <a:pt x="2149" y="18632"/>
                    <a:pt x="5560" y="21600"/>
                    <a:pt x="7328" y="21600"/>
                  </a:cubicBezTo>
                  <a:cubicBezTo>
                    <a:pt x="9054" y="21600"/>
                    <a:pt x="12507" y="18632"/>
                    <a:pt x="13265" y="17262"/>
                  </a:cubicBezTo>
                  <a:cubicBezTo>
                    <a:pt x="13981" y="16029"/>
                    <a:pt x="18107" y="0"/>
                    <a:pt x="7328" y="0"/>
                  </a:cubicBezTo>
                  <a:close/>
                </a:path>
              </a:pathLst>
            </a:custGeom>
            <a:solidFill>
              <a:srgbClr val="FFDBB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15" name="Shape 315"/>
            <p:cNvSpPr/>
            <p:nvPr/>
          </p:nvSpPr>
          <p:spPr>
            <a:xfrm>
              <a:off x="1194270" y="1348121"/>
              <a:ext cx="599427" cy="4384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06" h="21079" extrusionOk="0">
                  <a:moveTo>
                    <a:pt x="3135" y="8968"/>
                  </a:moveTo>
                  <a:cubicBezTo>
                    <a:pt x="5390" y="11128"/>
                    <a:pt x="7194" y="7888"/>
                    <a:pt x="9249" y="9276"/>
                  </a:cubicBezTo>
                  <a:cubicBezTo>
                    <a:pt x="11304" y="10665"/>
                    <a:pt x="16917" y="4030"/>
                    <a:pt x="18119" y="18533"/>
                  </a:cubicBezTo>
                  <a:cubicBezTo>
                    <a:pt x="20074" y="8042"/>
                    <a:pt x="17117" y="559"/>
                    <a:pt x="9650" y="19"/>
                  </a:cubicBezTo>
                  <a:cubicBezTo>
                    <a:pt x="1681" y="-521"/>
                    <a:pt x="-1526" y="10665"/>
                    <a:pt x="679" y="21079"/>
                  </a:cubicBezTo>
                  <a:cubicBezTo>
                    <a:pt x="529" y="15448"/>
                    <a:pt x="1431" y="11745"/>
                    <a:pt x="3135" y="8968"/>
                  </a:cubicBezTo>
                  <a:close/>
                </a:path>
              </a:pathLst>
            </a:custGeom>
            <a:solidFill>
              <a:srgbClr val="755A4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16" name="Shape 316"/>
            <p:cNvSpPr/>
            <p:nvPr/>
          </p:nvSpPr>
          <p:spPr>
            <a:xfrm>
              <a:off x="1288256" y="1503228"/>
              <a:ext cx="261387" cy="56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5" h="19286" extrusionOk="0">
                  <a:moveTo>
                    <a:pt x="0" y="4031"/>
                  </a:moveTo>
                  <a:cubicBezTo>
                    <a:pt x="133" y="16991"/>
                    <a:pt x="5433" y="18611"/>
                    <a:pt x="7686" y="19151"/>
                  </a:cubicBezTo>
                  <a:cubicBezTo>
                    <a:pt x="9806" y="19691"/>
                    <a:pt x="11794" y="18611"/>
                    <a:pt x="13782" y="15911"/>
                  </a:cubicBezTo>
                  <a:cubicBezTo>
                    <a:pt x="16299" y="13211"/>
                    <a:pt x="19480" y="9431"/>
                    <a:pt x="21467" y="2951"/>
                  </a:cubicBezTo>
                  <a:cubicBezTo>
                    <a:pt x="21600" y="1871"/>
                    <a:pt x="21600" y="791"/>
                    <a:pt x="21335" y="251"/>
                  </a:cubicBezTo>
                  <a:cubicBezTo>
                    <a:pt x="17492" y="-1909"/>
                    <a:pt x="13517" y="10511"/>
                    <a:pt x="9674" y="12131"/>
                  </a:cubicBezTo>
                  <a:cubicBezTo>
                    <a:pt x="6626" y="13211"/>
                    <a:pt x="2650" y="11591"/>
                    <a:pt x="398" y="3491"/>
                  </a:cubicBezTo>
                  <a:cubicBezTo>
                    <a:pt x="133" y="2951"/>
                    <a:pt x="0" y="2951"/>
                    <a:pt x="0" y="4031"/>
                  </a:cubicBezTo>
                  <a:close/>
                </a:path>
              </a:pathLst>
            </a:custGeom>
            <a:solidFill>
              <a:srgbClr val="755A4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17" name="Shape 317"/>
            <p:cNvSpPr/>
            <p:nvPr/>
          </p:nvSpPr>
          <p:spPr>
            <a:xfrm>
              <a:off x="1243806" y="1701414"/>
              <a:ext cx="503624" cy="1819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9" h="21163" extrusionOk="0">
                  <a:moveTo>
                    <a:pt x="16114" y="21158"/>
                  </a:moveTo>
                  <a:cubicBezTo>
                    <a:pt x="16251" y="21158"/>
                    <a:pt x="16320" y="21158"/>
                    <a:pt x="16457" y="21158"/>
                  </a:cubicBezTo>
                  <a:cubicBezTo>
                    <a:pt x="19269" y="20407"/>
                    <a:pt x="20023" y="16838"/>
                    <a:pt x="20297" y="12518"/>
                  </a:cubicBezTo>
                  <a:cubicBezTo>
                    <a:pt x="20640" y="7635"/>
                    <a:pt x="20709" y="5944"/>
                    <a:pt x="21120" y="5381"/>
                  </a:cubicBezTo>
                  <a:cubicBezTo>
                    <a:pt x="21463" y="5005"/>
                    <a:pt x="21600" y="4066"/>
                    <a:pt x="21531" y="2751"/>
                  </a:cubicBezTo>
                  <a:cubicBezTo>
                    <a:pt x="21531" y="1436"/>
                    <a:pt x="21531" y="1249"/>
                    <a:pt x="20983" y="873"/>
                  </a:cubicBezTo>
                  <a:cubicBezTo>
                    <a:pt x="20503" y="309"/>
                    <a:pt x="18103" y="-254"/>
                    <a:pt x="16251" y="122"/>
                  </a:cubicBezTo>
                  <a:cubicBezTo>
                    <a:pt x="16251" y="1436"/>
                    <a:pt x="16251" y="1436"/>
                    <a:pt x="16251" y="1436"/>
                  </a:cubicBezTo>
                  <a:cubicBezTo>
                    <a:pt x="17691" y="1249"/>
                    <a:pt x="19063" y="1624"/>
                    <a:pt x="19474" y="2376"/>
                  </a:cubicBezTo>
                  <a:cubicBezTo>
                    <a:pt x="20434" y="4066"/>
                    <a:pt x="20160" y="11767"/>
                    <a:pt x="19337" y="15711"/>
                  </a:cubicBezTo>
                  <a:cubicBezTo>
                    <a:pt x="18857" y="18529"/>
                    <a:pt x="17417" y="19843"/>
                    <a:pt x="16114" y="19843"/>
                  </a:cubicBezTo>
                  <a:lnTo>
                    <a:pt x="16114" y="21158"/>
                  </a:lnTo>
                  <a:close/>
                  <a:moveTo>
                    <a:pt x="10766" y="2563"/>
                  </a:moveTo>
                  <a:cubicBezTo>
                    <a:pt x="10149" y="2751"/>
                    <a:pt x="7543" y="685"/>
                    <a:pt x="5691" y="122"/>
                  </a:cubicBezTo>
                  <a:cubicBezTo>
                    <a:pt x="5623" y="122"/>
                    <a:pt x="5486" y="122"/>
                    <a:pt x="5349" y="122"/>
                  </a:cubicBezTo>
                  <a:cubicBezTo>
                    <a:pt x="5280" y="1436"/>
                    <a:pt x="5280" y="1436"/>
                    <a:pt x="5280" y="1436"/>
                  </a:cubicBezTo>
                  <a:cubicBezTo>
                    <a:pt x="6789" y="1624"/>
                    <a:pt x="8366" y="2563"/>
                    <a:pt x="8846" y="4817"/>
                  </a:cubicBezTo>
                  <a:cubicBezTo>
                    <a:pt x="9737" y="8386"/>
                    <a:pt x="8160" y="17026"/>
                    <a:pt x="6789" y="19092"/>
                  </a:cubicBezTo>
                  <a:cubicBezTo>
                    <a:pt x="6377" y="19656"/>
                    <a:pt x="5760" y="20031"/>
                    <a:pt x="5211" y="20031"/>
                  </a:cubicBezTo>
                  <a:cubicBezTo>
                    <a:pt x="5143" y="21158"/>
                    <a:pt x="5143" y="21158"/>
                    <a:pt x="5143" y="21158"/>
                  </a:cubicBezTo>
                  <a:cubicBezTo>
                    <a:pt x="7680" y="21158"/>
                    <a:pt x="8571" y="16275"/>
                    <a:pt x="8846" y="14772"/>
                  </a:cubicBezTo>
                  <a:cubicBezTo>
                    <a:pt x="9463" y="11579"/>
                    <a:pt x="9326" y="7447"/>
                    <a:pt x="10766" y="7447"/>
                  </a:cubicBezTo>
                  <a:cubicBezTo>
                    <a:pt x="12137" y="7447"/>
                    <a:pt x="12000" y="11579"/>
                    <a:pt x="12480" y="14584"/>
                  </a:cubicBezTo>
                  <a:cubicBezTo>
                    <a:pt x="12754" y="16275"/>
                    <a:pt x="13577" y="21346"/>
                    <a:pt x="16114" y="21158"/>
                  </a:cubicBezTo>
                  <a:cubicBezTo>
                    <a:pt x="16114" y="19843"/>
                    <a:pt x="16114" y="19843"/>
                    <a:pt x="16114" y="19843"/>
                  </a:cubicBezTo>
                  <a:cubicBezTo>
                    <a:pt x="15497" y="19843"/>
                    <a:pt x="14880" y="19656"/>
                    <a:pt x="14469" y="18904"/>
                  </a:cubicBezTo>
                  <a:cubicBezTo>
                    <a:pt x="13097" y="17026"/>
                    <a:pt x="11726" y="8386"/>
                    <a:pt x="12686" y="4629"/>
                  </a:cubicBezTo>
                  <a:cubicBezTo>
                    <a:pt x="13234" y="2563"/>
                    <a:pt x="14743" y="1624"/>
                    <a:pt x="16251" y="1436"/>
                  </a:cubicBezTo>
                  <a:cubicBezTo>
                    <a:pt x="16251" y="122"/>
                    <a:pt x="16251" y="122"/>
                    <a:pt x="16251" y="122"/>
                  </a:cubicBezTo>
                  <a:cubicBezTo>
                    <a:pt x="16114" y="122"/>
                    <a:pt x="16046" y="122"/>
                    <a:pt x="15909" y="122"/>
                  </a:cubicBezTo>
                  <a:cubicBezTo>
                    <a:pt x="14263" y="497"/>
                    <a:pt x="12274" y="2563"/>
                    <a:pt x="10766" y="2563"/>
                  </a:cubicBezTo>
                  <a:close/>
                  <a:moveTo>
                    <a:pt x="5349" y="122"/>
                  </a:moveTo>
                  <a:cubicBezTo>
                    <a:pt x="3497" y="-66"/>
                    <a:pt x="1097" y="497"/>
                    <a:pt x="686" y="873"/>
                  </a:cubicBezTo>
                  <a:cubicBezTo>
                    <a:pt x="69" y="1436"/>
                    <a:pt x="69" y="1624"/>
                    <a:pt x="0" y="2939"/>
                  </a:cubicBezTo>
                  <a:cubicBezTo>
                    <a:pt x="0" y="4066"/>
                    <a:pt x="69" y="5193"/>
                    <a:pt x="343" y="5569"/>
                  </a:cubicBezTo>
                  <a:cubicBezTo>
                    <a:pt x="823" y="5944"/>
                    <a:pt x="823" y="7635"/>
                    <a:pt x="1029" y="12518"/>
                  </a:cubicBezTo>
                  <a:cubicBezTo>
                    <a:pt x="1303" y="17026"/>
                    <a:pt x="1920" y="20595"/>
                    <a:pt x="4731" y="21158"/>
                  </a:cubicBezTo>
                  <a:cubicBezTo>
                    <a:pt x="4869" y="21158"/>
                    <a:pt x="5006" y="21158"/>
                    <a:pt x="5143" y="21158"/>
                  </a:cubicBezTo>
                  <a:cubicBezTo>
                    <a:pt x="5211" y="20031"/>
                    <a:pt x="5211" y="20031"/>
                    <a:pt x="5211" y="20031"/>
                  </a:cubicBezTo>
                  <a:cubicBezTo>
                    <a:pt x="3909" y="20031"/>
                    <a:pt x="2400" y="18716"/>
                    <a:pt x="1920" y="15899"/>
                  </a:cubicBezTo>
                  <a:cubicBezTo>
                    <a:pt x="1234" y="11955"/>
                    <a:pt x="1166" y="4066"/>
                    <a:pt x="2126" y="2376"/>
                  </a:cubicBezTo>
                  <a:cubicBezTo>
                    <a:pt x="2537" y="1812"/>
                    <a:pt x="3909" y="1249"/>
                    <a:pt x="5280" y="1436"/>
                  </a:cubicBezTo>
                  <a:lnTo>
                    <a:pt x="5349" y="122"/>
                  </a:lnTo>
                  <a:close/>
                </a:path>
              </a:pathLst>
            </a:custGeom>
            <a:solidFill>
              <a:srgbClr val="C9383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18" name="Shape 318"/>
            <p:cNvSpPr/>
            <p:nvPr/>
          </p:nvSpPr>
          <p:spPr>
            <a:xfrm>
              <a:off x="1493043" y="2110392"/>
              <a:ext cx="142876" cy="2841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160" y="0"/>
                  </a:moveTo>
                  <a:lnTo>
                    <a:pt x="21600" y="3499"/>
                  </a:lnTo>
                  <a:lnTo>
                    <a:pt x="17040" y="21600"/>
                  </a:lnTo>
                  <a:lnTo>
                    <a:pt x="0" y="12670"/>
                  </a:lnTo>
                  <a:lnTo>
                    <a:pt x="20160" y="0"/>
                  </a:lnTo>
                  <a:close/>
                </a:path>
              </a:pathLst>
            </a:custGeom>
            <a:solidFill>
              <a:srgbClr val="EDEDE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19" name="Shape 319"/>
            <p:cNvSpPr/>
            <p:nvPr/>
          </p:nvSpPr>
          <p:spPr>
            <a:xfrm>
              <a:off x="1359693" y="2105630"/>
              <a:ext cx="266701" cy="171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0800" y="21000"/>
                  </a:lnTo>
                  <a:lnTo>
                    <a:pt x="0" y="0"/>
                  </a:lnTo>
                  <a:lnTo>
                    <a:pt x="0" y="600"/>
                  </a:lnTo>
                  <a:lnTo>
                    <a:pt x="10800" y="21600"/>
                  </a:lnTo>
                  <a:lnTo>
                    <a:pt x="21600" y="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2D0B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20" name="Shape 320"/>
            <p:cNvSpPr/>
            <p:nvPr/>
          </p:nvSpPr>
          <p:spPr>
            <a:xfrm>
              <a:off x="1512887" y="2384236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5E5E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21" name="Shape 321"/>
            <p:cNvSpPr/>
            <p:nvPr/>
          </p:nvSpPr>
          <p:spPr>
            <a:xfrm>
              <a:off x="1467643" y="2384236"/>
              <a:ext cx="52389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945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0945" y="0"/>
                  </a:lnTo>
                  <a:close/>
                </a:path>
              </a:pathLst>
            </a:custGeom>
            <a:solidFill>
              <a:srgbClr val="B5323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22" name="Shape 322"/>
            <p:cNvSpPr/>
            <p:nvPr/>
          </p:nvSpPr>
          <p:spPr>
            <a:xfrm>
              <a:off x="1556543" y="2312004"/>
              <a:ext cx="1246189" cy="565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618" y="0"/>
                  </a:moveTo>
                  <a:cubicBezTo>
                    <a:pt x="3864" y="4602"/>
                    <a:pt x="2419" y="7057"/>
                    <a:pt x="1863" y="8161"/>
                  </a:cubicBezTo>
                  <a:cubicBezTo>
                    <a:pt x="1001" y="9880"/>
                    <a:pt x="500" y="16200"/>
                    <a:pt x="0" y="21600"/>
                  </a:cubicBezTo>
                  <a:cubicBezTo>
                    <a:pt x="10786" y="21600"/>
                    <a:pt x="10786" y="21600"/>
                    <a:pt x="10786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21072" y="16200"/>
                    <a:pt x="20599" y="9880"/>
                    <a:pt x="19710" y="8161"/>
                  </a:cubicBezTo>
                  <a:cubicBezTo>
                    <a:pt x="19154" y="7057"/>
                    <a:pt x="17764" y="4664"/>
                    <a:pt x="13010" y="61"/>
                  </a:cubicBezTo>
                  <a:cubicBezTo>
                    <a:pt x="8618" y="0"/>
                    <a:pt x="8618" y="0"/>
                    <a:pt x="8618" y="0"/>
                  </a:cubicBezTo>
                </a:path>
              </a:pathLst>
            </a:custGeom>
            <a:solidFill>
              <a:srgbClr val="FFDEC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23" name="Shape 323"/>
            <p:cNvSpPr/>
            <p:nvPr/>
          </p:nvSpPr>
          <p:spPr>
            <a:xfrm>
              <a:off x="1556543" y="2312004"/>
              <a:ext cx="1246189" cy="565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618" y="0"/>
                  </a:moveTo>
                  <a:cubicBezTo>
                    <a:pt x="3864" y="4602"/>
                    <a:pt x="2419" y="7057"/>
                    <a:pt x="1863" y="8161"/>
                  </a:cubicBezTo>
                  <a:cubicBezTo>
                    <a:pt x="1001" y="9880"/>
                    <a:pt x="500" y="16200"/>
                    <a:pt x="0" y="21600"/>
                  </a:cubicBezTo>
                  <a:cubicBezTo>
                    <a:pt x="10786" y="21600"/>
                    <a:pt x="10786" y="21600"/>
                    <a:pt x="10786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21072" y="16200"/>
                    <a:pt x="20599" y="9880"/>
                    <a:pt x="19710" y="8161"/>
                  </a:cubicBezTo>
                  <a:cubicBezTo>
                    <a:pt x="19154" y="7057"/>
                    <a:pt x="17764" y="4664"/>
                    <a:pt x="13010" y="61"/>
                  </a:cubicBezTo>
                  <a:cubicBezTo>
                    <a:pt x="8618" y="0"/>
                    <a:pt x="8618" y="0"/>
                    <a:pt x="8618" y="0"/>
                  </a:cubicBezTo>
                </a:path>
              </a:pathLst>
            </a:custGeom>
            <a:solidFill>
              <a:srgbClr val="33333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24" name="Shape 324"/>
            <p:cNvSpPr/>
            <p:nvPr/>
          </p:nvSpPr>
          <p:spPr>
            <a:xfrm>
              <a:off x="2045493" y="1946951"/>
              <a:ext cx="268289" cy="4953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094" extrusionOk="0">
                  <a:moveTo>
                    <a:pt x="0" y="4781"/>
                  </a:moveTo>
                  <a:cubicBezTo>
                    <a:pt x="0" y="12641"/>
                    <a:pt x="0" y="12641"/>
                    <a:pt x="0" y="12641"/>
                  </a:cubicBezTo>
                  <a:cubicBezTo>
                    <a:pt x="0" y="16540"/>
                    <a:pt x="0" y="16540"/>
                    <a:pt x="0" y="16540"/>
                  </a:cubicBezTo>
                  <a:cubicBezTo>
                    <a:pt x="5950" y="19882"/>
                    <a:pt x="15650" y="20006"/>
                    <a:pt x="21600" y="16540"/>
                  </a:cubicBezTo>
                  <a:cubicBezTo>
                    <a:pt x="21600" y="12641"/>
                    <a:pt x="21600" y="12641"/>
                    <a:pt x="21600" y="12641"/>
                  </a:cubicBezTo>
                  <a:cubicBezTo>
                    <a:pt x="21600" y="4781"/>
                    <a:pt x="21600" y="4781"/>
                    <a:pt x="21600" y="4781"/>
                  </a:cubicBezTo>
                  <a:cubicBezTo>
                    <a:pt x="21600" y="-1594"/>
                    <a:pt x="0" y="-1594"/>
                    <a:pt x="0" y="4781"/>
                  </a:cubicBezTo>
                </a:path>
              </a:pathLst>
            </a:custGeom>
            <a:solidFill>
              <a:srgbClr val="F6C5A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25" name="Shape 325"/>
            <p:cNvSpPr/>
            <p:nvPr/>
          </p:nvSpPr>
          <p:spPr>
            <a:xfrm>
              <a:off x="1875321" y="1877293"/>
              <a:ext cx="98352" cy="1502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848" h="19853" extrusionOk="0">
                  <a:moveTo>
                    <a:pt x="4709" y="185"/>
                  </a:moveTo>
                  <a:cubicBezTo>
                    <a:pt x="9338" y="-874"/>
                    <a:pt x="15201" y="2726"/>
                    <a:pt x="17669" y="8020"/>
                  </a:cubicBezTo>
                  <a:cubicBezTo>
                    <a:pt x="20138" y="13526"/>
                    <a:pt x="18595" y="18608"/>
                    <a:pt x="14275" y="19667"/>
                  </a:cubicBezTo>
                  <a:cubicBezTo>
                    <a:pt x="9647" y="20726"/>
                    <a:pt x="3784" y="17126"/>
                    <a:pt x="1315" y="11832"/>
                  </a:cubicBezTo>
                  <a:cubicBezTo>
                    <a:pt x="-1462" y="6326"/>
                    <a:pt x="389" y="1244"/>
                    <a:pt x="4709" y="185"/>
                  </a:cubicBezTo>
                  <a:close/>
                </a:path>
              </a:pathLst>
            </a:custGeom>
            <a:solidFill>
              <a:srgbClr val="F6C5A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26" name="Shape 326"/>
            <p:cNvSpPr/>
            <p:nvPr/>
          </p:nvSpPr>
          <p:spPr>
            <a:xfrm>
              <a:off x="2382967" y="1877293"/>
              <a:ext cx="98652" cy="1502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05" h="19853" extrusionOk="0">
                  <a:moveTo>
                    <a:pt x="14035" y="185"/>
                  </a:moveTo>
                  <a:cubicBezTo>
                    <a:pt x="9715" y="-874"/>
                    <a:pt x="3852" y="2726"/>
                    <a:pt x="1383" y="8020"/>
                  </a:cubicBezTo>
                  <a:cubicBezTo>
                    <a:pt x="-1394" y="13526"/>
                    <a:pt x="149" y="18608"/>
                    <a:pt x="4777" y="19667"/>
                  </a:cubicBezTo>
                  <a:cubicBezTo>
                    <a:pt x="9406" y="20726"/>
                    <a:pt x="14960" y="17126"/>
                    <a:pt x="17737" y="11832"/>
                  </a:cubicBezTo>
                  <a:cubicBezTo>
                    <a:pt x="20206" y="6326"/>
                    <a:pt x="18663" y="1244"/>
                    <a:pt x="14035" y="185"/>
                  </a:cubicBezTo>
                  <a:close/>
                </a:path>
              </a:pathLst>
            </a:custGeom>
            <a:solidFill>
              <a:srgbClr val="F6C5A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27" name="Shape 327"/>
            <p:cNvSpPr/>
            <p:nvPr/>
          </p:nvSpPr>
          <p:spPr>
            <a:xfrm>
              <a:off x="1993106" y="2442179"/>
              <a:ext cx="354014" cy="4349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435" y="0"/>
                  </a:moveTo>
                  <a:cubicBezTo>
                    <a:pt x="11435" y="0"/>
                    <a:pt x="0" y="2232"/>
                    <a:pt x="0" y="2790"/>
                  </a:cubicBezTo>
                  <a:cubicBezTo>
                    <a:pt x="0" y="3348"/>
                    <a:pt x="4398" y="21600"/>
                    <a:pt x="4398" y="21600"/>
                  </a:cubicBezTo>
                  <a:cubicBezTo>
                    <a:pt x="19743" y="21600"/>
                    <a:pt x="19743" y="21600"/>
                    <a:pt x="19743" y="21600"/>
                  </a:cubicBezTo>
                  <a:cubicBezTo>
                    <a:pt x="21600" y="2869"/>
                    <a:pt x="21600" y="2869"/>
                    <a:pt x="21600" y="2869"/>
                  </a:cubicBezTo>
                  <a:cubicBezTo>
                    <a:pt x="11435" y="0"/>
                    <a:pt x="11435" y="0"/>
                    <a:pt x="11435" y="0"/>
                  </a:cubicBezTo>
                </a:path>
              </a:pathLst>
            </a:custGeom>
            <a:solidFill>
              <a:srgbClr val="9FBAC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28" name="Shape 328"/>
            <p:cNvSpPr/>
            <p:nvPr/>
          </p:nvSpPr>
          <p:spPr>
            <a:xfrm>
              <a:off x="1870868" y="2315179"/>
              <a:ext cx="233364" cy="5619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163" y="0"/>
                  </a:moveTo>
                  <a:lnTo>
                    <a:pt x="16163" y="2319"/>
                  </a:lnTo>
                  <a:lnTo>
                    <a:pt x="21600" y="21600"/>
                  </a:lnTo>
                  <a:lnTo>
                    <a:pt x="12343" y="21600"/>
                  </a:lnTo>
                  <a:lnTo>
                    <a:pt x="2057" y="12997"/>
                  </a:lnTo>
                  <a:lnTo>
                    <a:pt x="11902" y="10373"/>
                  </a:lnTo>
                  <a:lnTo>
                    <a:pt x="0" y="7993"/>
                  </a:lnTo>
                  <a:lnTo>
                    <a:pt x="10873" y="976"/>
                  </a:lnTo>
                  <a:lnTo>
                    <a:pt x="16163" y="0"/>
                  </a:lnTo>
                  <a:close/>
                </a:path>
              </a:pathLst>
            </a:custGeom>
            <a:solidFill>
              <a:srgbClr val="1A1A1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29" name="Shape 329"/>
            <p:cNvSpPr/>
            <p:nvPr/>
          </p:nvSpPr>
          <p:spPr>
            <a:xfrm>
              <a:off x="2255043" y="2315179"/>
              <a:ext cx="231776" cy="5619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474" y="0"/>
                  </a:moveTo>
                  <a:lnTo>
                    <a:pt x="5474" y="2319"/>
                  </a:lnTo>
                  <a:lnTo>
                    <a:pt x="0" y="21600"/>
                  </a:lnTo>
                  <a:lnTo>
                    <a:pt x="9173" y="21600"/>
                  </a:lnTo>
                  <a:lnTo>
                    <a:pt x="19529" y="12997"/>
                  </a:lnTo>
                  <a:lnTo>
                    <a:pt x="9616" y="10373"/>
                  </a:lnTo>
                  <a:lnTo>
                    <a:pt x="21600" y="7993"/>
                  </a:lnTo>
                  <a:lnTo>
                    <a:pt x="11836" y="1220"/>
                  </a:lnTo>
                  <a:lnTo>
                    <a:pt x="5474" y="0"/>
                  </a:lnTo>
                  <a:close/>
                </a:path>
              </a:pathLst>
            </a:custGeom>
            <a:solidFill>
              <a:srgbClr val="1B1B1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30" name="Shape 330"/>
            <p:cNvSpPr/>
            <p:nvPr/>
          </p:nvSpPr>
          <p:spPr>
            <a:xfrm>
              <a:off x="2121693" y="2442179"/>
              <a:ext cx="114301" cy="1111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2034"/>
                  </a:moveTo>
                  <a:cubicBezTo>
                    <a:pt x="6000" y="21600"/>
                    <a:pt x="6000" y="21600"/>
                    <a:pt x="6000" y="21600"/>
                  </a:cubicBezTo>
                  <a:cubicBezTo>
                    <a:pt x="9300" y="21600"/>
                    <a:pt x="12300" y="21600"/>
                    <a:pt x="15600" y="21600"/>
                  </a:cubicBezTo>
                  <a:cubicBezTo>
                    <a:pt x="21600" y="12034"/>
                    <a:pt x="21600" y="12034"/>
                    <a:pt x="21600" y="12034"/>
                  </a:cubicBezTo>
                  <a:cubicBezTo>
                    <a:pt x="11100" y="0"/>
                    <a:pt x="11100" y="0"/>
                    <a:pt x="11100" y="0"/>
                  </a:cubicBezTo>
                  <a:cubicBezTo>
                    <a:pt x="0" y="12034"/>
                    <a:pt x="0" y="12034"/>
                    <a:pt x="0" y="12034"/>
                  </a:cubicBezTo>
                </a:path>
              </a:pathLst>
            </a:custGeom>
            <a:solidFill>
              <a:srgbClr val="28A8E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31" name="Shape 331"/>
            <p:cNvSpPr/>
            <p:nvPr/>
          </p:nvSpPr>
          <p:spPr>
            <a:xfrm>
              <a:off x="2108993" y="2553304"/>
              <a:ext cx="142876" cy="323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72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4400" y="0"/>
                  </a:lnTo>
                  <a:lnTo>
                    <a:pt x="6720" y="0"/>
                  </a:lnTo>
                  <a:close/>
                </a:path>
              </a:pathLst>
            </a:custGeom>
            <a:solidFill>
              <a:srgbClr val="28A8E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32" name="Shape 332"/>
            <p:cNvSpPr/>
            <p:nvPr/>
          </p:nvSpPr>
          <p:spPr>
            <a:xfrm>
              <a:off x="2032793" y="2273904"/>
              <a:ext cx="147639" cy="2825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58" y="0"/>
                  </a:moveTo>
                  <a:lnTo>
                    <a:pt x="0" y="3519"/>
                  </a:lnTo>
                  <a:lnTo>
                    <a:pt x="4877" y="21600"/>
                  </a:lnTo>
                  <a:lnTo>
                    <a:pt x="21600" y="12863"/>
                  </a:lnTo>
                  <a:lnTo>
                    <a:pt x="1858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33" name="Shape 333"/>
            <p:cNvSpPr/>
            <p:nvPr/>
          </p:nvSpPr>
          <p:spPr>
            <a:xfrm>
              <a:off x="2045493" y="2218342"/>
              <a:ext cx="268289" cy="936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0" y="2234"/>
                    <a:pt x="0" y="2234"/>
                    <a:pt x="0" y="2234"/>
                  </a:cubicBezTo>
                  <a:cubicBezTo>
                    <a:pt x="0" y="2234"/>
                    <a:pt x="5432" y="20855"/>
                    <a:pt x="10735" y="21600"/>
                  </a:cubicBezTo>
                  <a:cubicBezTo>
                    <a:pt x="10865" y="21600"/>
                    <a:pt x="10865" y="21600"/>
                    <a:pt x="10994" y="21600"/>
                  </a:cubicBezTo>
                  <a:cubicBezTo>
                    <a:pt x="16168" y="21600"/>
                    <a:pt x="21600" y="3352"/>
                    <a:pt x="21600" y="3352"/>
                  </a:cubicBezTo>
                  <a:cubicBezTo>
                    <a:pt x="21600" y="0"/>
                    <a:pt x="21600" y="0"/>
                    <a:pt x="2160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C59E8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34" name="Shape 334"/>
            <p:cNvSpPr/>
            <p:nvPr/>
          </p:nvSpPr>
          <p:spPr>
            <a:xfrm>
              <a:off x="1900118" y="1521429"/>
              <a:ext cx="558237" cy="7588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635" h="21600" extrusionOk="0">
                  <a:moveTo>
                    <a:pt x="7307" y="0"/>
                  </a:moveTo>
                  <a:cubicBezTo>
                    <a:pt x="-3472" y="0"/>
                    <a:pt x="654" y="16029"/>
                    <a:pt x="1370" y="17262"/>
                  </a:cubicBezTo>
                  <a:cubicBezTo>
                    <a:pt x="2128" y="18632"/>
                    <a:pt x="5581" y="21600"/>
                    <a:pt x="7307" y="21600"/>
                  </a:cubicBezTo>
                  <a:cubicBezTo>
                    <a:pt x="9075" y="21600"/>
                    <a:pt x="12486" y="18632"/>
                    <a:pt x="13286" y="17262"/>
                  </a:cubicBezTo>
                  <a:cubicBezTo>
                    <a:pt x="13960" y="16029"/>
                    <a:pt x="18128" y="0"/>
                    <a:pt x="7307" y="0"/>
                  </a:cubicBezTo>
                  <a:close/>
                </a:path>
              </a:pathLst>
            </a:custGeom>
            <a:solidFill>
              <a:srgbClr val="F6C5A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35" name="Shape 335"/>
            <p:cNvSpPr/>
            <p:nvPr/>
          </p:nvSpPr>
          <p:spPr>
            <a:xfrm>
              <a:off x="1891550" y="1476936"/>
              <a:ext cx="580747" cy="5318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67" h="19665" extrusionOk="0">
                  <a:moveTo>
                    <a:pt x="15726" y="2111"/>
                  </a:moveTo>
                  <a:cubicBezTo>
                    <a:pt x="11128" y="-1935"/>
                    <a:pt x="3963" y="505"/>
                    <a:pt x="1825" y="3837"/>
                  </a:cubicBezTo>
                  <a:cubicBezTo>
                    <a:pt x="-902" y="8062"/>
                    <a:pt x="60" y="14488"/>
                    <a:pt x="702" y="19308"/>
                  </a:cubicBezTo>
                  <a:cubicBezTo>
                    <a:pt x="702" y="19308"/>
                    <a:pt x="702" y="19308"/>
                    <a:pt x="702" y="19308"/>
                  </a:cubicBezTo>
                  <a:cubicBezTo>
                    <a:pt x="702" y="19367"/>
                    <a:pt x="702" y="19427"/>
                    <a:pt x="702" y="19486"/>
                  </a:cubicBezTo>
                  <a:cubicBezTo>
                    <a:pt x="755" y="19486"/>
                    <a:pt x="809" y="19605"/>
                    <a:pt x="809" y="19665"/>
                  </a:cubicBezTo>
                  <a:cubicBezTo>
                    <a:pt x="862" y="19665"/>
                    <a:pt x="1023" y="19665"/>
                    <a:pt x="1076" y="19605"/>
                  </a:cubicBezTo>
                  <a:cubicBezTo>
                    <a:pt x="1076" y="19605"/>
                    <a:pt x="1076" y="19546"/>
                    <a:pt x="1076" y="19546"/>
                  </a:cubicBezTo>
                  <a:cubicBezTo>
                    <a:pt x="1130" y="19129"/>
                    <a:pt x="1076" y="18296"/>
                    <a:pt x="1076" y="18296"/>
                  </a:cubicBezTo>
                  <a:cubicBezTo>
                    <a:pt x="1076" y="17582"/>
                    <a:pt x="916" y="16987"/>
                    <a:pt x="809" y="16333"/>
                  </a:cubicBezTo>
                  <a:cubicBezTo>
                    <a:pt x="1290" y="13298"/>
                    <a:pt x="2573" y="12644"/>
                    <a:pt x="3215" y="8954"/>
                  </a:cubicBezTo>
                  <a:cubicBezTo>
                    <a:pt x="3375" y="8716"/>
                    <a:pt x="3536" y="8478"/>
                    <a:pt x="3696" y="8240"/>
                  </a:cubicBezTo>
                  <a:cubicBezTo>
                    <a:pt x="3856" y="8002"/>
                    <a:pt x="4070" y="7705"/>
                    <a:pt x="4284" y="7526"/>
                  </a:cubicBezTo>
                  <a:cubicBezTo>
                    <a:pt x="4391" y="7407"/>
                    <a:pt x="4498" y="7348"/>
                    <a:pt x="4605" y="7229"/>
                  </a:cubicBezTo>
                  <a:cubicBezTo>
                    <a:pt x="7118" y="6217"/>
                    <a:pt x="9684" y="7467"/>
                    <a:pt x="12037" y="8538"/>
                  </a:cubicBezTo>
                  <a:cubicBezTo>
                    <a:pt x="12946" y="8895"/>
                    <a:pt x="13961" y="9430"/>
                    <a:pt x="14924" y="9311"/>
                  </a:cubicBezTo>
                  <a:cubicBezTo>
                    <a:pt x="15351" y="9311"/>
                    <a:pt x="15672" y="8954"/>
                    <a:pt x="15726" y="8597"/>
                  </a:cubicBezTo>
                  <a:cubicBezTo>
                    <a:pt x="16848" y="12346"/>
                    <a:pt x="17757" y="14072"/>
                    <a:pt x="18292" y="16809"/>
                  </a:cubicBezTo>
                  <a:cubicBezTo>
                    <a:pt x="18239" y="17285"/>
                    <a:pt x="18132" y="17761"/>
                    <a:pt x="18132" y="18296"/>
                  </a:cubicBezTo>
                  <a:cubicBezTo>
                    <a:pt x="18132" y="18296"/>
                    <a:pt x="18078" y="19129"/>
                    <a:pt x="18132" y="19546"/>
                  </a:cubicBezTo>
                  <a:cubicBezTo>
                    <a:pt x="18132" y="19546"/>
                    <a:pt x="18132" y="19605"/>
                    <a:pt x="18132" y="19605"/>
                  </a:cubicBezTo>
                  <a:cubicBezTo>
                    <a:pt x="18185" y="19665"/>
                    <a:pt x="18346" y="19665"/>
                    <a:pt x="18399" y="19665"/>
                  </a:cubicBezTo>
                  <a:cubicBezTo>
                    <a:pt x="18399" y="19605"/>
                    <a:pt x="18506" y="19486"/>
                    <a:pt x="18506" y="19486"/>
                  </a:cubicBezTo>
                  <a:cubicBezTo>
                    <a:pt x="18559" y="19308"/>
                    <a:pt x="18559" y="19129"/>
                    <a:pt x="18559" y="18951"/>
                  </a:cubicBezTo>
                  <a:cubicBezTo>
                    <a:pt x="18559" y="18713"/>
                    <a:pt x="18613" y="18415"/>
                    <a:pt x="18666" y="18177"/>
                  </a:cubicBezTo>
                  <a:cubicBezTo>
                    <a:pt x="19361" y="15202"/>
                    <a:pt x="20698" y="3420"/>
                    <a:pt x="15726" y="2111"/>
                  </a:cubicBezTo>
                  <a:close/>
                  <a:moveTo>
                    <a:pt x="8722" y="6098"/>
                  </a:moveTo>
                  <a:cubicBezTo>
                    <a:pt x="8668" y="6098"/>
                    <a:pt x="8561" y="6039"/>
                    <a:pt x="8508" y="6039"/>
                  </a:cubicBezTo>
                  <a:cubicBezTo>
                    <a:pt x="8615" y="6039"/>
                    <a:pt x="8722" y="6098"/>
                    <a:pt x="8829" y="6098"/>
                  </a:cubicBezTo>
                  <a:cubicBezTo>
                    <a:pt x="8775" y="6098"/>
                    <a:pt x="8775" y="6098"/>
                    <a:pt x="8722" y="6098"/>
                  </a:cubicBezTo>
                  <a:close/>
                </a:path>
              </a:pathLst>
            </a:custGeom>
            <a:solidFill>
              <a:srgbClr val="60534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36" name="Shape 336"/>
            <p:cNvSpPr/>
            <p:nvPr/>
          </p:nvSpPr>
          <p:spPr>
            <a:xfrm>
              <a:off x="2180431" y="2273904"/>
              <a:ext cx="141289" cy="285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387" y="0"/>
                  </a:moveTo>
                  <a:lnTo>
                    <a:pt x="21600" y="3480"/>
                  </a:lnTo>
                  <a:lnTo>
                    <a:pt x="16989" y="21600"/>
                  </a:lnTo>
                  <a:lnTo>
                    <a:pt x="0" y="12720"/>
                  </a:lnTo>
                  <a:lnTo>
                    <a:pt x="20387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37" name="Shape 337"/>
            <p:cNvSpPr/>
            <p:nvPr/>
          </p:nvSpPr>
          <p:spPr>
            <a:xfrm>
              <a:off x="2045493" y="2270729"/>
              <a:ext cx="268289" cy="171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0864" y="21000"/>
                  </a:lnTo>
                  <a:lnTo>
                    <a:pt x="0" y="0"/>
                  </a:lnTo>
                  <a:lnTo>
                    <a:pt x="0" y="400"/>
                  </a:lnTo>
                  <a:lnTo>
                    <a:pt x="10864" y="21600"/>
                  </a:lnTo>
                  <a:lnTo>
                    <a:pt x="21600" y="4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E9BB9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38" name="Shape 338"/>
            <p:cNvSpPr/>
            <p:nvPr/>
          </p:nvSpPr>
          <p:spPr>
            <a:xfrm>
              <a:off x="2153443" y="2547748"/>
              <a:ext cx="508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0" y="0"/>
                  </a:lnTo>
                  <a:close/>
                  <a:moveTo>
                    <a:pt x="21600" y="0"/>
                  </a:move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8FA7B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39" name="Shape 339"/>
            <p:cNvSpPr/>
            <p:nvPr/>
          </p:nvSpPr>
          <p:spPr>
            <a:xfrm>
              <a:off x="2153443" y="2547748"/>
              <a:ext cx="50801" cy="12701"/>
            </a:xfrm>
            <a:prstGeom prst="rect">
              <a:avLst/>
            </a:prstGeom>
            <a:solidFill>
              <a:srgbClr val="2497C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341" name="Shape 341"/>
          <p:cNvSpPr/>
          <p:nvPr/>
        </p:nvSpPr>
        <p:spPr>
          <a:xfrm>
            <a:off x="0" y="990600"/>
            <a:ext cx="9144000" cy="4152900"/>
          </a:xfrm>
          <a:prstGeom prst="rect">
            <a:avLst/>
          </a:prstGeom>
          <a:solidFill>
            <a:srgbClr val="FFFFFF">
              <a:alpha val="62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Footer without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Shape 348"/>
          <p:cNvSpPr/>
          <p:nvPr/>
        </p:nvSpPr>
        <p:spPr>
          <a:xfrm>
            <a:off x="457200" y="4726122"/>
            <a:ext cx="2133600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sz="1200">
                <a:solidFill>
                  <a:srgbClr val="888888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www.coral-club.com</a:t>
            </a:r>
          </a:p>
        </p:txBody>
      </p:sp>
      <p:grpSp>
        <p:nvGrpSpPr>
          <p:cNvPr id="357" name="Group 357"/>
          <p:cNvGrpSpPr/>
          <p:nvPr/>
        </p:nvGrpSpPr>
        <p:grpSpPr>
          <a:xfrm>
            <a:off x="4257730" y="4720364"/>
            <a:ext cx="628541" cy="280757"/>
            <a:chOff x="0" y="0"/>
            <a:chExt cx="628540" cy="280755"/>
          </a:xfrm>
        </p:grpSpPr>
        <p:sp>
          <p:nvSpPr>
            <p:cNvPr id="349" name="Shape 349"/>
            <p:cNvSpPr/>
            <p:nvPr/>
          </p:nvSpPr>
          <p:spPr>
            <a:xfrm>
              <a:off x="-1" y="-1"/>
              <a:ext cx="276849" cy="276849"/>
            </a:xfrm>
            <a:prstGeom prst="ellipse">
              <a:avLst/>
            </a:prstGeom>
            <a:noFill/>
            <a:ln w="9525" cap="flat">
              <a:solidFill>
                <a:srgbClr val="D9D9D9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50" name="Shape 350"/>
            <p:cNvSpPr/>
            <p:nvPr/>
          </p:nvSpPr>
          <p:spPr>
            <a:xfrm>
              <a:off x="351692" y="3907"/>
              <a:ext cx="276849" cy="276849"/>
            </a:xfrm>
            <a:prstGeom prst="ellipse">
              <a:avLst/>
            </a:prstGeom>
            <a:noFill/>
            <a:ln w="9525" cap="flat">
              <a:solidFill>
                <a:srgbClr val="D9D9D9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grpSp>
          <p:nvGrpSpPr>
            <p:cNvPr id="353" name="Group 353"/>
            <p:cNvGrpSpPr/>
            <p:nvPr/>
          </p:nvGrpSpPr>
          <p:grpSpPr>
            <a:xfrm>
              <a:off x="109387" y="104965"/>
              <a:ext cx="45719" cy="73400"/>
              <a:chOff x="0" y="1"/>
              <a:chExt cx="45718" cy="73399"/>
            </a:xfrm>
          </p:grpSpPr>
          <p:sp>
            <p:nvSpPr>
              <p:cNvPr id="351" name="Shape 351"/>
              <p:cNvSpPr/>
              <p:nvPr/>
            </p:nvSpPr>
            <p:spPr>
              <a:xfrm flipV="1">
                <a:off x="0" y="1"/>
                <a:ext cx="45719" cy="38909"/>
              </a:xfrm>
              <a:prstGeom prst="line">
                <a:avLst/>
              </a:prstGeom>
              <a:noFill/>
              <a:ln w="9525" cap="flat">
                <a:solidFill>
                  <a:srgbClr val="80808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52" name="Shape 352"/>
              <p:cNvSpPr/>
              <p:nvPr/>
            </p:nvSpPr>
            <p:spPr>
              <a:xfrm>
                <a:off x="0" y="35317"/>
                <a:ext cx="45717" cy="38084"/>
              </a:xfrm>
              <a:prstGeom prst="line">
                <a:avLst/>
              </a:prstGeom>
              <a:noFill/>
              <a:ln w="9525" cap="flat">
                <a:solidFill>
                  <a:srgbClr val="80808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356" name="Group 356"/>
            <p:cNvGrpSpPr/>
            <p:nvPr/>
          </p:nvGrpSpPr>
          <p:grpSpPr>
            <a:xfrm>
              <a:off x="471163" y="102635"/>
              <a:ext cx="45720" cy="73400"/>
              <a:chOff x="0" y="0"/>
              <a:chExt cx="45718" cy="73399"/>
            </a:xfrm>
          </p:grpSpPr>
          <p:sp>
            <p:nvSpPr>
              <p:cNvPr id="354" name="Shape 354"/>
              <p:cNvSpPr/>
              <p:nvPr/>
            </p:nvSpPr>
            <p:spPr>
              <a:xfrm flipH="1">
                <a:off x="0" y="34491"/>
                <a:ext cx="45719" cy="38909"/>
              </a:xfrm>
              <a:prstGeom prst="line">
                <a:avLst/>
              </a:prstGeom>
              <a:noFill/>
              <a:ln w="9525" cap="flat">
                <a:solidFill>
                  <a:srgbClr val="80808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55" name="Shape 355"/>
              <p:cNvSpPr/>
              <p:nvPr/>
            </p:nvSpPr>
            <p:spPr>
              <a:xfrm flipH="1" flipV="1">
                <a:off x="1" y="0"/>
                <a:ext cx="45718" cy="38083"/>
              </a:xfrm>
              <a:prstGeom prst="line">
                <a:avLst/>
              </a:prstGeom>
              <a:noFill/>
              <a:ln w="9525" cap="flat">
                <a:solidFill>
                  <a:srgbClr val="80808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</p:grpSp>
      </p:grpSp>
      <p:sp>
        <p:nvSpPr>
          <p:cNvPr id="358" name="Shape 358"/>
          <p:cNvSpPr/>
          <p:nvPr/>
        </p:nvSpPr>
        <p:spPr>
          <a:xfrm flipH="1" flipV="1">
            <a:off x="399802" y="562063"/>
            <a:ext cx="8318133" cy="1"/>
          </a:xfrm>
          <a:prstGeom prst="line">
            <a:avLst/>
          </a:prstGeom>
          <a:ln>
            <a:solidFill>
              <a:srgbClr val="E0E0E0"/>
            </a:solidFill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359" name="image1.pdf" descr="CC_Logo_Green.ep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9314" y="130723"/>
            <a:ext cx="461050" cy="304888"/>
          </a:xfrm>
          <a:prstGeom prst="rect">
            <a:avLst/>
          </a:prstGeom>
          <a:ln w="12700">
            <a:miter lim="400000"/>
          </a:ln>
        </p:spPr>
      </p:pic>
      <p:sp>
        <p:nvSpPr>
          <p:cNvPr id="360" name="Shape 360"/>
          <p:cNvSpPr>
            <a:spLocks noGrp="1"/>
          </p:cNvSpPr>
          <p:nvPr>
            <p:ph type="title"/>
          </p:nvPr>
        </p:nvSpPr>
        <p:spPr>
          <a:xfrm>
            <a:off x="447793" y="130723"/>
            <a:ext cx="6096001" cy="356086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361" name="Shape 361"/>
          <p:cNvSpPr>
            <a:spLocks noGrp="1"/>
          </p:cNvSpPr>
          <p:nvPr>
            <p:ph type="sldNum" sz="quarter" idx="2"/>
          </p:nvPr>
        </p:nvSpPr>
        <p:spPr>
          <a:xfrm>
            <a:off x="8413191" y="4726122"/>
            <a:ext cx="273609" cy="26924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362" name="Shape 362"/>
          <p:cNvSpPr/>
          <p:nvPr/>
        </p:nvSpPr>
        <p:spPr>
          <a:xfrm>
            <a:off x="0" y="-85047"/>
            <a:ext cx="9144000" cy="167743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>
            <a:off x="457200" y="4726122"/>
            <a:ext cx="2133600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sz="1200">
                <a:solidFill>
                  <a:srgbClr val="888888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www.coral-club.com</a:t>
            </a:r>
          </a:p>
        </p:txBody>
      </p:sp>
      <p:grpSp>
        <p:nvGrpSpPr>
          <p:cNvPr id="11" name="Group 11"/>
          <p:cNvGrpSpPr/>
          <p:nvPr/>
        </p:nvGrpSpPr>
        <p:grpSpPr>
          <a:xfrm>
            <a:off x="4257730" y="4720364"/>
            <a:ext cx="628541" cy="280757"/>
            <a:chOff x="0" y="0"/>
            <a:chExt cx="628540" cy="280755"/>
          </a:xfrm>
        </p:grpSpPr>
        <p:sp>
          <p:nvSpPr>
            <p:cNvPr id="3" name="Shape 3"/>
            <p:cNvSpPr/>
            <p:nvPr/>
          </p:nvSpPr>
          <p:spPr>
            <a:xfrm>
              <a:off x="-1" y="-1"/>
              <a:ext cx="276849" cy="276849"/>
            </a:xfrm>
            <a:prstGeom prst="ellipse">
              <a:avLst/>
            </a:prstGeom>
            <a:noFill/>
            <a:ln w="9525" cap="flat">
              <a:solidFill>
                <a:srgbClr val="D9D9D9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" name="Shape 4"/>
            <p:cNvSpPr/>
            <p:nvPr/>
          </p:nvSpPr>
          <p:spPr>
            <a:xfrm>
              <a:off x="351692" y="3907"/>
              <a:ext cx="276849" cy="276849"/>
            </a:xfrm>
            <a:prstGeom prst="ellipse">
              <a:avLst/>
            </a:prstGeom>
            <a:noFill/>
            <a:ln w="9525" cap="flat">
              <a:solidFill>
                <a:srgbClr val="D9D9D9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grpSp>
          <p:nvGrpSpPr>
            <p:cNvPr id="7" name="Group 7"/>
            <p:cNvGrpSpPr/>
            <p:nvPr/>
          </p:nvGrpSpPr>
          <p:grpSpPr>
            <a:xfrm>
              <a:off x="109387" y="104965"/>
              <a:ext cx="45719" cy="73400"/>
              <a:chOff x="0" y="1"/>
              <a:chExt cx="45718" cy="73399"/>
            </a:xfrm>
          </p:grpSpPr>
          <p:sp>
            <p:nvSpPr>
              <p:cNvPr id="5" name="Shape 5"/>
              <p:cNvSpPr/>
              <p:nvPr/>
            </p:nvSpPr>
            <p:spPr>
              <a:xfrm flipV="1">
                <a:off x="0" y="1"/>
                <a:ext cx="45719" cy="38909"/>
              </a:xfrm>
              <a:prstGeom prst="line">
                <a:avLst/>
              </a:prstGeom>
              <a:noFill/>
              <a:ln w="9525" cap="flat">
                <a:solidFill>
                  <a:srgbClr val="80808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6" name="Shape 6"/>
              <p:cNvSpPr/>
              <p:nvPr/>
            </p:nvSpPr>
            <p:spPr>
              <a:xfrm>
                <a:off x="0" y="35317"/>
                <a:ext cx="45717" cy="38084"/>
              </a:xfrm>
              <a:prstGeom prst="line">
                <a:avLst/>
              </a:prstGeom>
              <a:noFill/>
              <a:ln w="9525" cap="flat">
                <a:solidFill>
                  <a:srgbClr val="80808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10" name="Group 10"/>
            <p:cNvGrpSpPr/>
            <p:nvPr/>
          </p:nvGrpSpPr>
          <p:grpSpPr>
            <a:xfrm>
              <a:off x="471163" y="102635"/>
              <a:ext cx="45720" cy="73400"/>
              <a:chOff x="0" y="0"/>
              <a:chExt cx="45718" cy="73399"/>
            </a:xfrm>
          </p:grpSpPr>
          <p:sp>
            <p:nvSpPr>
              <p:cNvPr id="8" name="Shape 8"/>
              <p:cNvSpPr/>
              <p:nvPr/>
            </p:nvSpPr>
            <p:spPr>
              <a:xfrm flipH="1">
                <a:off x="0" y="34491"/>
                <a:ext cx="45719" cy="38909"/>
              </a:xfrm>
              <a:prstGeom prst="line">
                <a:avLst/>
              </a:prstGeom>
              <a:noFill/>
              <a:ln w="9525" cap="flat">
                <a:solidFill>
                  <a:srgbClr val="80808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9" name="Shape 9"/>
              <p:cNvSpPr/>
              <p:nvPr/>
            </p:nvSpPr>
            <p:spPr>
              <a:xfrm flipH="1" flipV="1">
                <a:off x="1" y="0"/>
                <a:ext cx="45718" cy="38083"/>
              </a:xfrm>
              <a:prstGeom prst="line">
                <a:avLst/>
              </a:prstGeom>
              <a:noFill/>
              <a:ln w="9525" cap="flat">
                <a:solidFill>
                  <a:srgbClr val="80808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</p:grpSp>
      </p:grpSp>
      <p:sp>
        <p:nvSpPr>
          <p:cNvPr id="12" name="Shape 12"/>
          <p:cNvSpPr/>
          <p:nvPr/>
        </p:nvSpPr>
        <p:spPr>
          <a:xfrm flipH="1" flipV="1">
            <a:off x="399802" y="562063"/>
            <a:ext cx="8318133" cy="1"/>
          </a:xfrm>
          <a:prstGeom prst="line">
            <a:avLst/>
          </a:prstGeom>
          <a:ln>
            <a:solidFill>
              <a:srgbClr val="E0E0E0"/>
            </a:solidFill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13" name="image1.pdf" descr="CC_Logo_Green.eps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149314" y="130723"/>
            <a:ext cx="461050" cy="304888"/>
          </a:xfrm>
          <a:prstGeom prst="rect">
            <a:avLst/>
          </a:prstGeom>
          <a:ln w="12700">
            <a:miter lim="400000"/>
          </a:ln>
        </p:spPr>
      </p:pic>
      <p:sp>
        <p:nvSpPr>
          <p:cNvPr id="14" name="Shape 1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5" name="Shape 15"/>
          <p:cNvSpPr>
            <a:spLocks noGrp="1"/>
          </p:cNvSpPr>
          <p:nvPr>
            <p:ph type="title"/>
          </p:nvPr>
        </p:nvSpPr>
        <p:spPr>
          <a:xfrm>
            <a:off x="457200" y="69056"/>
            <a:ext cx="8229600" cy="1131094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>
            <a:normAutofit/>
          </a:bodyPr>
          <a:lstStyle/>
          <a:p>
            <a:endParaRPr/>
          </a:p>
        </p:txBody>
      </p:sp>
      <p:sp>
        <p:nvSpPr>
          <p:cNvPr id="16" name="Shape 16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943350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normAutofit/>
          </a:bodyPr>
          <a:lstStyle/>
          <a:p>
            <a:endParaRPr/>
          </a:p>
        </p:txBody>
      </p:sp>
      <p:sp>
        <p:nvSpPr>
          <p:cNvPr id="17" name="Shape 17"/>
          <p:cNvSpPr>
            <a:spLocks noGrp="1"/>
          </p:cNvSpPr>
          <p:nvPr>
            <p:ph type="sldNum" sz="quarter" idx="2"/>
          </p:nvPr>
        </p:nvSpPr>
        <p:spPr>
          <a:xfrm>
            <a:off x="4419600" y="4627562"/>
            <a:ext cx="2133600" cy="27940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/>
  <p:txStyles>
    <p:titleStyle>
      <a:lvl1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rgbClr val="000000"/>
          </a:solidFill>
          <a:uFillTx/>
          <a:latin typeface="Raleway"/>
          <a:ea typeface="Raleway"/>
          <a:cs typeface="Raleway"/>
          <a:sym typeface="Raleway"/>
        </a:defRPr>
      </a:lvl1pPr>
      <a:lvl2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rgbClr val="000000"/>
          </a:solidFill>
          <a:uFillTx/>
          <a:latin typeface="Raleway"/>
          <a:ea typeface="Raleway"/>
          <a:cs typeface="Raleway"/>
          <a:sym typeface="Raleway"/>
        </a:defRPr>
      </a:lvl2pPr>
      <a:lvl3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rgbClr val="000000"/>
          </a:solidFill>
          <a:uFillTx/>
          <a:latin typeface="Raleway"/>
          <a:ea typeface="Raleway"/>
          <a:cs typeface="Raleway"/>
          <a:sym typeface="Raleway"/>
        </a:defRPr>
      </a:lvl3pPr>
      <a:lvl4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rgbClr val="000000"/>
          </a:solidFill>
          <a:uFillTx/>
          <a:latin typeface="Raleway"/>
          <a:ea typeface="Raleway"/>
          <a:cs typeface="Raleway"/>
          <a:sym typeface="Raleway"/>
        </a:defRPr>
      </a:lvl4pPr>
      <a:lvl5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rgbClr val="000000"/>
          </a:solidFill>
          <a:uFillTx/>
          <a:latin typeface="Raleway"/>
          <a:ea typeface="Raleway"/>
          <a:cs typeface="Raleway"/>
          <a:sym typeface="Raleway"/>
        </a:defRPr>
      </a:lvl5pPr>
      <a:lvl6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rgbClr val="000000"/>
          </a:solidFill>
          <a:uFillTx/>
          <a:latin typeface="Raleway"/>
          <a:ea typeface="Raleway"/>
          <a:cs typeface="Raleway"/>
          <a:sym typeface="Raleway"/>
        </a:defRPr>
      </a:lvl6pPr>
      <a:lvl7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rgbClr val="000000"/>
          </a:solidFill>
          <a:uFillTx/>
          <a:latin typeface="Raleway"/>
          <a:ea typeface="Raleway"/>
          <a:cs typeface="Raleway"/>
          <a:sym typeface="Raleway"/>
        </a:defRPr>
      </a:lvl7pPr>
      <a:lvl8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rgbClr val="000000"/>
          </a:solidFill>
          <a:uFillTx/>
          <a:latin typeface="Raleway"/>
          <a:ea typeface="Raleway"/>
          <a:cs typeface="Raleway"/>
          <a:sym typeface="Raleway"/>
        </a:defRPr>
      </a:lvl8pPr>
      <a:lvl9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rgbClr val="000000"/>
          </a:solidFill>
          <a:uFillTx/>
          <a:latin typeface="Raleway"/>
          <a:ea typeface="Raleway"/>
          <a:cs typeface="Raleway"/>
          <a:sym typeface="Raleway"/>
        </a:defRPr>
      </a:lvl9pPr>
    </p:titleStyle>
    <p:bodyStyle>
      <a:lvl1pPr marL="342900" marR="0" indent="-342900" algn="l" defTabSz="457200" rtl="0" latinLnBrk="0">
        <a:lnSpc>
          <a:spcPct val="100000"/>
        </a:lnSpc>
        <a:spcBef>
          <a:spcPts val="500"/>
        </a:spcBef>
        <a:spcAft>
          <a:spcPts val="0"/>
        </a:spcAft>
        <a:buClrTx/>
        <a:buSzPct val="100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Raleway"/>
          <a:ea typeface="Raleway"/>
          <a:cs typeface="Raleway"/>
          <a:sym typeface="Raleway"/>
        </a:defRPr>
      </a:lvl1pPr>
      <a:lvl2pPr marL="800100" marR="0" indent="-342900" algn="l" defTabSz="457200" rtl="0" latinLnBrk="0">
        <a:lnSpc>
          <a:spcPct val="100000"/>
        </a:lnSpc>
        <a:spcBef>
          <a:spcPts val="500"/>
        </a:spcBef>
        <a:spcAft>
          <a:spcPts val="0"/>
        </a:spcAft>
        <a:buClrTx/>
        <a:buSzPct val="100000"/>
        <a:buFont typeface="Arial"/>
        <a:buChar char="–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Raleway"/>
          <a:ea typeface="Raleway"/>
          <a:cs typeface="Raleway"/>
          <a:sym typeface="Raleway"/>
        </a:defRPr>
      </a:lvl2pPr>
      <a:lvl3pPr marL="1219200" marR="0" indent="-304800" algn="l" defTabSz="457200" rtl="0" latinLnBrk="0">
        <a:lnSpc>
          <a:spcPct val="100000"/>
        </a:lnSpc>
        <a:spcBef>
          <a:spcPts val="500"/>
        </a:spcBef>
        <a:spcAft>
          <a:spcPts val="0"/>
        </a:spcAft>
        <a:buClrTx/>
        <a:buSzPct val="100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Raleway"/>
          <a:ea typeface="Raleway"/>
          <a:cs typeface="Raleway"/>
          <a:sym typeface="Raleway"/>
        </a:defRPr>
      </a:lvl3pPr>
      <a:lvl4pPr marL="1714500" marR="0" indent="-342900" algn="l" defTabSz="457200" rtl="0" latinLnBrk="0">
        <a:lnSpc>
          <a:spcPct val="100000"/>
        </a:lnSpc>
        <a:spcBef>
          <a:spcPts val="500"/>
        </a:spcBef>
        <a:spcAft>
          <a:spcPts val="0"/>
        </a:spcAft>
        <a:buClrTx/>
        <a:buSzPct val="100000"/>
        <a:buFont typeface="Arial"/>
        <a:buChar char="–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Raleway"/>
          <a:ea typeface="Raleway"/>
          <a:cs typeface="Raleway"/>
          <a:sym typeface="Raleway"/>
        </a:defRPr>
      </a:lvl4pPr>
      <a:lvl5pPr marL="2171700" marR="0" indent="-342900" algn="l" defTabSz="457200" rtl="0" latinLnBrk="0">
        <a:lnSpc>
          <a:spcPct val="100000"/>
        </a:lnSpc>
        <a:spcBef>
          <a:spcPts val="500"/>
        </a:spcBef>
        <a:spcAft>
          <a:spcPts val="0"/>
        </a:spcAft>
        <a:buClrTx/>
        <a:buSzPct val="100000"/>
        <a:buFont typeface="Arial"/>
        <a:buChar char="»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Raleway"/>
          <a:ea typeface="Raleway"/>
          <a:cs typeface="Raleway"/>
          <a:sym typeface="Raleway"/>
        </a:defRPr>
      </a:lvl5pPr>
      <a:lvl6pPr marL="2560320" marR="0" indent="-274320" algn="l" defTabSz="457200" rtl="0" latinLnBrk="0">
        <a:lnSpc>
          <a:spcPct val="100000"/>
        </a:lnSpc>
        <a:spcBef>
          <a:spcPts val="500"/>
        </a:spcBef>
        <a:spcAft>
          <a:spcPts val="0"/>
        </a:spcAft>
        <a:buClrTx/>
        <a:buSzPct val="100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Raleway"/>
          <a:ea typeface="Raleway"/>
          <a:cs typeface="Raleway"/>
          <a:sym typeface="Raleway"/>
        </a:defRPr>
      </a:lvl6pPr>
      <a:lvl7pPr marL="3017520" marR="0" indent="-274320" algn="l" defTabSz="457200" rtl="0" latinLnBrk="0">
        <a:lnSpc>
          <a:spcPct val="100000"/>
        </a:lnSpc>
        <a:spcBef>
          <a:spcPts val="500"/>
        </a:spcBef>
        <a:spcAft>
          <a:spcPts val="0"/>
        </a:spcAft>
        <a:buClrTx/>
        <a:buSzPct val="100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Raleway"/>
          <a:ea typeface="Raleway"/>
          <a:cs typeface="Raleway"/>
          <a:sym typeface="Raleway"/>
        </a:defRPr>
      </a:lvl7pPr>
      <a:lvl8pPr marL="3474720" marR="0" indent="-274320" algn="l" defTabSz="457200" rtl="0" latinLnBrk="0">
        <a:lnSpc>
          <a:spcPct val="100000"/>
        </a:lnSpc>
        <a:spcBef>
          <a:spcPts val="500"/>
        </a:spcBef>
        <a:spcAft>
          <a:spcPts val="0"/>
        </a:spcAft>
        <a:buClrTx/>
        <a:buSzPct val="100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Raleway"/>
          <a:ea typeface="Raleway"/>
          <a:cs typeface="Raleway"/>
          <a:sym typeface="Raleway"/>
        </a:defRPr>
      </a:lvl8pPr>
      <a:lvl9pPr marL="3931920" marR="0" indent="-274320" algn="l" defTabSz="457200" rtl="0" latinLnBrk="0">
        <a:lnSpc>
          <a:spcPct val="100000"/>
        </a:lnSpc>
        <a:spcBef>
          <a:spcPts val="500"/>
        </a:spcBef>
        <a:spcAft>
          <a:spcPts val="0"/>
        </a:spcAft>
        <a:buClrTx/>
        <a:buSzPct val="100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Raleway"/>
          <a:ea typeface="Raleway"/>
          <a:cs typeface="Raleway"/>
          <a:sym typeface="Raleway"/>
        </a:defRPr>
      </a:lvl9pPr>
    </p:bodyStyle>
    <p:otherStyle>
      <a:lvl1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 Light"/>
        </a:defRPr>
      </a:lvl1pPr>
      <a:lvl2pPr marL="0" marR="0" indent="457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 Light"/>
        </a:defRPr>
      </a:lvl2pPr>
      <a:lvl3pPr marL="0" marR="0" indent="914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 Light"/>
        </a:defRPr>
      </a:lvl3pPr>
      <a:lvl4pPr marL="0" marR="0" indent="1371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 Light"/>
        </a:defRPr>
      </a:lvl4pPr>
      <a:lvl5pPr marL="0" marR="0" indent="18288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 Light"/>
        </a:defRPr>
      </a:lvl5pPr>
      <a:lvl6pPr marL="0" marR="0" indent="22860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 Light"/>
        </a:defRPr>
      </a:lvl6pPr>
      <a:lvl7pPr marL="0" marR="0" indent="2743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 Light"/>
        </a:defRPr>
      </a:lvl7pPr>
      <a:lvl8pPr marL="0" marR="0" indent="3200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 Light"/>
        </a:defRPr>
      </a:lvl8pPr>
      <a:lvl9pPr marL="0" marR="0" indent="3657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pn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4.jpeg"/><Relationship Id="rId4" Type="http://schemas.openxmlformats.org/officeDocument/2006/relationships/image" Target="../media/image3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6" name="image2.jpeg" descr="d:\Users\Olga.Shirimova\Desktop\Hi_Fiber_background (1)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" y="-1588"/>
            <a:ext cx="9144001" cy="5145089"/>
          </a:xfrm>
          <a:prstGeom prst="rect">
            <a:avLst/>
          </a:prstGeom>
          <a:ln w="12700">
            <a:miter lim="400000"/>
          </a:ln>
        </p:spPr>
      </p:pic>
      <p:sp>
        <p:nvSpPr>
          <p:cNvPr id="387" name="Shape 387"/>
          <p:cNvSpPr/>
          <p:nvPr/>
        </p:nvSpPr>
        <p:spPr>
          <a:xfrm>
            <a:off x="3328351" y="4461093"/>
            <a:ext cx="2487296" cy="2647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indent="12700" algn="ctr">
              <a:lnSpc>
                <a:spcPts val="2300"/>
              </a:lnSpc>
              <a:defRPr sz="1100" spc="55">
                <a:solidFill>
                  <a:srgbClr val="FFFFFF"/>
                </a:solidFill>
              </a:defRPr>
            </a:lvl1pPr>
          </a:lstStyle>
          <a:p>
            <a:r>
              <a:t>CORAL-CLUB.COM</a:t>
            </a:r>
          </a:p>
        </p:txBody>
      </p:sp>
      <p:sp>
        <p:nvSpPr>
          <p:cNvPr id="388" name="Shape 388"/>
          <p:cNvSpPr/>
          <p:nvPr/>
        </p:nvSpPr>
        <p:spPr>
          <a:xfrm>
            <a:off x="3260109" y="-269776"/>
            <a:ext cx="4788514" cy="3063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/>
          <a:p>
            <a:pPr algn="ctr">
              <a:defRPr sz="3600" b="1">
                <a:solidFill>
                  <a:srgbClr val="FFFFFF"/>
                </a:solidFill>
              </a:defRPr>
            </a:pPr>
            <a:endParaRPr/>
          </a:p>
          <a:p>
            <a:pPr algn="ctr">
              <a:defRPr b="1">
                <a:solidFill>
                  <a:srgbClr val="7030A0"/>
                </a:solidFill>
                <a:latin typeface="Raleway"/>
                <a:ea typeface="Raleway"/>
                <a:cs typeface="Raleway"/>
                <a:sym typeface="Raleway"/>
              </a:defRPr>
            </a:pPr>
            <a:endParaRPr/>
          </a:p>
          <a:p>
            <a:pPr>
              <a:defRPr sz="4000" b="1">
                <a:solidFill>
                  <a:srgbClr val="FFFF99"/>
                </a:solidFill>
                <a:latin typeface="Raleway"/>
                <a:ea typeface="Raleway"/>
                <a:cs typeface="Raleway"/>
                <a:sym typeface="Raleway"/>
              </a:defRPr>
            </a:pPr>
            <a:r>
              <a:t>Daily Delicious </a:t>
            </a:r>
            <a:endParaRPr>
              <a:solidFill>
                <a:srgbClr val="FFFFFF"/>
              </a:solidFill>
            </a:endParaRPr>
          </a:p>
          <a:p>
            <a:pPr>
              <a:defRPr sz="4000" b="1">
                <a:solidFill>
                  <a:srgbClr val="FFFF99"/>
                </a:solidFill>
                <a:latin typeface="Raleway"/>
                <a:ea typeface="Raleway"/>
                <a:cs typeface="Raleway"/>
                <a:sym typeface="Raleway"/>
              </a:defRPr>
            </a:pPr>
            <a:r>
              <a:t>HI-FIBER</a:t>
            </a:r>
            <a:br/>
            <a:endParaRPr sz="3200">
              <a:solidFill>
                <a:srgbClr val="7030A0"/>
              </a:solidFill>
            </a:endParaRPr>
          </a:p>
        </p:txBody>
      </p:sp>
      <p:pic>
        <p:nvPicPr>
          <p:cNvPr id="389" name="image1.png" descr="CC_Logo_Green.ep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6196" y="344015"/>
            <a:ext cx="689689" cy="456085"/>
          </a:xfrm>
          <a:prstGeom prst="rect">
            <a:avLst/>
          </a:prstGeom>
          <a:ln w="12700">
            <a:miter lim="400000"/>
          </a:ln>
        </p:spPr>
      </p:pic>
      <p:pic>
        <p:nvPicPr>
          <p:cNvPr id="390" name="image3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696035" y="36785"/>
            <a:ext cx="4558351" cy="4558352"/>
          </a:xfrm>
          <a:prstGeom prst="rect">
            <a:avLst/>
          </a:prstGeom>
          <a:ln w="12700">
            <a:miter lim="400000"/>
          </a:ln>
        </p:spPr>
      </p:pic>
      <p:sp>
        <p:nvSpPr>
          <p:cNvPr id="391" name="Shape 391"/>
          <p:cNvSpPr/>
          <p:nvPr/>
        </p:nvSpPr>
        <p:spPr>
          <a:xfrm>
            <a:off x="3260110" y="2142698"/>
            <a:ext cx="5076969" cy="1310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2800" b="1">
                <a:solidFill>
                  <a:srgbClr val="FFFFFF"/>
                </a:solidFill>
              </a:defRPr>
            </a:lvl1pPr>
          </a:lstStyle>
          <a:p>
            <a:r>
              <a:t>Kiegyensúlyozott étkezési rostforrás a bogyós gyümölcsök markáns ízével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Shape 477"/>
          <p:cNvSpPr>
            <a:spLocks noGrp="1"/>
          </p:cNvSpPr>
          <p:nvPr>
            <p:ph type="sldNum" sz="quarter" idx="4294967295"/>
          </p:nvPr>
        </p:nvSpPr>
        <p:spPr>
          <a:xfrm>
            <a:off x="8833002" y="4609624"/>
            <a:ext cx="310999" cy="307340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>
            <a:lvl1pPr>
              <a:defRPr sz="1400" spc="36"/>
            </a:lvl1pPr>
          </a:lstStyle>
          <a:p>
            <a:fld id="{86CB4B4D-7CA3-9044-876B-883B54F8677D}" type="slidenum">
              <a:t>10</a:t>
            </a:fld>
            <a:endParaRPr/>
          </a:p>
        </p:txBody>
      </p:sp>
      <p:pic>
        <p:nvPicPr>
          <p:cNvPr id="478" name="image1.pdf" descr="CC_Logo_Green.ep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2304" y="145108"/>
            <a:ext cx="515155" cy="340667"/>
          </a:xfrm>
          <a:prstGeom prst="rect">
            <a:avLst/>
          </a:prstGeom>
          <a:ln w="12700">
            <a:miter lim="400000"/>
          </a:ln>
        </p:spPr>
      </p:pic>
      <p:sp>
        <p:nvSpPr>
          <p:cNvPr id="479" name="Shape 479"/>
          <p:cNvSpPr/>
          <p:nvPr/>
        </p:nvSpPr>
        <p:spPr>
          <a:xfrm>
            <a:off x="5117908" y="-1"/>
            <a:ext cx="4026092" cy="5211743"/>
          </a:xfrm>
          <a:prstGeom prst="rect">
            <a:avLst/>
          </a:prstGeom>
          <a:solidFill>
            <a:srgbClr val="92D050"/>
          </a:soli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80" name="Shape 480"/>
          <p:cNvSpPr/>
          <p:nvPr/>
        </p:nvSpPr>
        <p:spPr>
          <a:xfrm>
            <a:off x="5454497" y="1238772"/>
            <a:ext cx="3645239" cy="3571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5000" b="1">
                <a:solidFill>
                  <a:srgbClr val="FFFFFF"/>
                </a:solidFill>
              </a:defRPr>
            </a:pPr>
            <a:r>
              <a:t>A rost –</a:t>
            </a:r>
            <a:br/>
            <a:r>
              <a:t>egészség</a:t>
            </a:r>
          </a:p>
          <a:p>
            <a:pPr>
              <a:defRPr sz="4000" b="1">
                <a:solidFill>
                  <a:srgbClr val="FFFFFF"/>
                </a:solidFill>
              </a:defRPr>
            </a:pPr>
            <a:endParaRPr/>
          </a:p>
          <a:p>
            <a:pPr algn="ctr">
              <a:defRPr sz="3200" b="1">
                <a:solidFill>
                  <a:srgbClr val="FFFFFF"/>
                </a:solidFill>
              </a:defRPr>
            </a:pPr>
            <a:endParaRPr/>
          </a:p>
          <a:p>
            <a:pPr algn="ctr">
              <a:defRPr sz="3200"/>
            </a:pPr>
            <a:endParaRPr/>
          </a:p>
        </p:txBody>
      </p:sp>
      <p:pic>
        <p:nvPicPr>
          <p:cNvPr id="481" name="image1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47" y="1"/>
            <a:ext cx="5545754" cy="5211741"/>
          </a:xfrm>
          <a:prstGeom prst="rect">
            <a:avLst/>
          </a:prstGeom>
          <a:ln>
            <a:solidFill>
              <a:schemeClr val="accent5"/>
            </a:solidFill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push dir="u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Shape 485"/>
          <p:cNvSpPr/>
          <p:nvPr/>
        </p:nvSpPr>
        <p:spPr>
          <a:xfrm>
            <a:off x="-4763" y="2569"/>
            <a:ext cx="9153526" cy="5143501"/>
          </a:xfrm>
          <a:prstGeom prst="rect">
            <a:avLst/>
          </a:prstGeom>
          <a:solidFill>
            <a:srgbClr val="A6AAA9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86" name="Shape 486"/>
          <p:cNvSpPr>
            <a:spLocks noGrp="1"/>
          </p:cNvSpPr>
          <p:nvPr>
            <p:ph type="sldNum" sz="quarter" idx="4294967295"/>
          </p:nvPr>
        </p:nvSpPr>
        <p:spPr>
          <a:xfrm>
            <a:off x="8833002" y="4609624"/>
            <a:ext cx="310999" cy="307340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>
            <a:lvl1pPr>
              <a:defRPr sz="1400" spc="36"/>
            </a:lvl1pPr>
          </a:lstStyle>
          <a:p>
            <a:fld id="{86CB4B4D-7CA3-9044-876B-883B54F8677D}" type="slidenum">
              <a:t>11</a:t>
            </a:fld>
            <a:endParaRPr/>
          </a:p>
        </p:txBody>
      </p:sp>
      <p:pic>
        <p:nvPicPr>
          <p:cNvPr id="487" name="image1.pdf" descr="CC_Logo_Green.ep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2304" y="145108"/>
            <a:ext cx="515155" cy="340667"/>
          </a:xfrm>
          <a:prstGeom prst="rect">
            <a:avLst/>
          </a:prstGeom>
          <a:ln w="12700">
            <a:miter lim="400000"/>
          </a:ln>
        </p:spPr>
      </p:pic>
      <p:sp>
        <p:nvSpPr>
          <p:cNvPr id="488" name="Shape 488"/>
          <p:cNvSpPr/>
          <p:nvPr/>
        </p:nvSpPr>
        <p:spPr>
          <a:xfrm>
            <a:off x="4694830" y="-3"/>
            <a:ext cx="4404905" cy="5146072"/>
          </a:xfrm>
          <a:prstGeom prst="rect">
            <a:avLst/>
          </a:prstGeom>
          <a:solidFill>
            <a:srgbClr val="D15B9E"/>
          </a:soli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89" name="Shape 489"/>
          <p:cNvSpPr/>
          <p:nvPr/>
        </p:nvSpPr>
        <p:spPr>
          <a:xfrm>
            <a:off x="5169706" y="650714"/>
            <a:ext cx="3974294" cy="3901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5400" b="1">
                <a:solidFill>
                  <a:srgbClr val="FFFFFF"/>
                </a:solidFill>
              </a:defRPr>
            </a:pPr>
            <a:r>
              <a:t>A rost –</a:t>
            </a:r>
            <a:br/>
            <a:r>
              <a:t>szépség!</a:t>
            </a:r>
            <a:br/>
            <a:endParaRPr/>
          </a:p>
          <a:p>
            <a:pPr algn="ctr">
              <a:defRPr sz="3200" b="1">
                <a:solidFill>
                  <a:srgbClr val="FFFFFF"/>
                </a:solidFill>
              </a:defRPr>
            </a:pPr>
            <a:endParaRPr/>
          </a:p>
          <a:p>
            <a:pPr algn="ctr">
              <a:defRPr sz="3200"/>
            </a:pPr>
            <a:endParaRPr/>
          </a:p>
        </p:txBody>
      </p:sp>
      <p:pic>
        <p:nvPicPr>
          <p:cNvPr id="490" name="image1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763" y="-3"/>
            <a:ext cx="5066781" cy="514350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push dir="u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Shape 494"/>
          <p:cNvSpPr/>
          <p:nvPr/>
        </p:nvSpPr>
        <p:spPr>
          <a:xfrm>
            <a:off x="-4763" y="2569"/>
            <a:ext cx="9153526" cy="5143501"/>
          </a:xfrm>
          <a:prstGeom prst="rect">
            <a:avLst/>
          </a:prstGeom>
          <a:solidFill>
            <a:srgbClr val="A6AAA9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95" name="Shape 495"/>
          <p:cNvSpPr>
            <a:spLocks noGrp="1"/>
          </p:cNvSpPr>
          <p:nvPr>
            <p:ph type="sldNum" sz="quarter" idx="4294967295"/>
          </p:nvPr>
        </p:nvSpPr>
        <p:spPr>
          <a:xfrm>
            <a:off x="8833002" y="4609624"/>
            <a:ext cx="310999" cy="307340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>
            <a:lvl1pPr>
              <a:defRPr sz="1400" spc="36"/>
            </a:lvl1pPr>
          </a:lstStyle>
          <a:p>
            <a:fld id="{86CB4B4D-7CA3-9044-876B-883B54F8677D}" type="slidenum">
              <a:t>12</a:t>
            </a:fld>
            <a:endParaRPr/>
          </a:p>
        </p:txBody>
      </p:sp>
      <p:pic>
        <p:nvPicPr>
          <p:cNvPr id="496" name="image1.pdf" descr="CC_Logo_Green.ep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2304" y="145108"/>
            <a:ext cx="515155" cy="340667"/>
          </a:xfrm>
          <a:prstGeom prst="rect">
            <a:avLst/>
          </a:prstGeom>
          <a:ln w="12700">
            <a:miter lim="400000"/>
          </a:ln>
        </p:spPr>
      </p:pic>
      <p:sp>
        <p:nvSpPr>
          <p:cNvPr id="497" name="Shape 497"/>
          <p:cNvSpPr/>
          <p:nvPr/>
        </p:nvSpPr>
        <p:spPr>
          <a:xfrm>
            <a:off x="3930555" y="-3"/>
            <a:ext cx="5169180" cy="5146072"/>
          </a:xfrm>
          <a:prstGeom prst="rect">
            <a:avLst/>
          </a:prstGeom>
          <a:solidFill>
            <a:srgbClr val="3E9AEE"/>
          </a:soli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98" name="Shape 498"/>
          <p:cNvSpPr/>
          <p:nvPr/>
        </p:nvSpPr>
        <p:spPr>
          <a:xfrm>
            <a:off x="5213444" y="513779"/>
            <a:ext cx="3878760" cy="2974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5000" b="1">
                <a:solidFill>
                  <a:srgbClr val="FFFFFF"/>
                </a:solidFill>
              </a:defRPr>
            </a:pPr>
            <a:r>
              <a:t>A rost –</a:t>
            </a:r>
            <a:br/>
            <a:r>
              <a:t>karcsúság!</a:t>
            </a:r>
          </a:p>
          <a:p>
            <a:pPr algn="ctr">
              <a:defRPr sz="3200" b="1">
                <a:solidFill>
                  <a:srgbClr val="FFFFFF"/>
                </a:solidFill>
              </a:defRPr>
            </a:pPr>
            <a:endParaRPr/>
          </a:p>
          <a:p>
            <a:pPr algn="ctr">
              <a:defRPr sz="3200"/>
            </a:pPr>
            <a:endParaRPr/>
          </a:p>
        </p:txBody>
      </p:sp>
      <p:pic>
        <p:nvPicPr>
          <p:cNvPr id="499" name="image1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2058" y="-3"/>
            <a:ext cx="5356196" cy="514607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push dir="u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3" name="image2.jpeg" descr="d:\Users\Olga.Shirimova\Desktop\Hi_Fiber_background (1)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5088"/>
          </a:xfrm>
          <a:prstGeom prst="rect">
            <a:avLst/>
          </a:prstGeom>
          <a:ln w="12700">
            <a:miter lim="400000"/>
          </a:ln>
        </p:spPr>
      </p:pic>
      <p:sp>
        <p:nvSpPr>
          <p:cNvPr id="504" name="Shape 504"/>
          <p:cNvSpPr>
            <a:spLocks noGrp="1"/>
          </p:cNvSpPr>
          <p:nvPr>
            <p:ph type="sldNum" sz="quarter" idx="4294967295"/>
          </p:nvPr>
        </p:nvSpPr>
        <p:spPr>
          <a:xfrm>
            <a:off x="8833002" y="4609624"/>
            <a:ext cx="310999" cy="307340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>
            <a:lvl1pPr>
              <a:defRPr sz="1400" spc="36"/>
            </a:lvl1pPr>
          </a:lstStyle>
          <a:p>
            <a:fld id="{86CB4B4D-7CA3-9044-876B-883B54F8677D}" type="slidenum">
              <a:t>13</a:t>
            </a:fld>
            <a:endParaRPr/>
          </a:p>
        </p:txBody>
      </p:sp>
      <p:pic>
        <p:nvPicPr>
          <p:cNvPr id="505" name="image1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6522" y="-287988"/>
            <a:ext cx="4859023" cy="4859023"/>
          </a:xfrm>
          <a:prstGeom prst="rect">
            <a:avLst/>
          </a:prstGeom>
          <a:ln w="12700">
            <a:miter lim="400000"/>
          </a:ln>
        </p:spPr>
      </p:pic>
      <p:sp>
        <p:nvSpPr>
          <p:cNvPr id="506" name="Shape 506"/>
          <p:cNvSpPr/>
          <p:nvPr/>
        </p:nvSpPr>
        <p:spPr>
          <a:xfrm>
            <a:off x="370203" y="4076353"/>
            <a:ext cx="3811272" cy="701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1400">
                <a:solidFill>
                  <a:srgbClr val="FFFF99"/>
                </a:solidFill>
              </a:defRPr>
            </a:pPr>
            <a:r>
              <a:t>1 doboz = 30 adag (9 g/adag), </a:t>
            </a:r>
            <a:br/>
            <a:r>
              <a:t>naponta egy adag elfogyasztása</a:t>
            </a:r>
          </a:p>
        </p:txBody>
      </p:sp>
      <p:sp>
        <p:nvSpPr>
          <p:cNvPr id="507" name="Shape 507"/>
          <p:cNvSpPr/>
          <p:nvPr/>
        </p:nvSpPr>
        <p:spPr>
          <a:xfrm>
            <a:off x="3629025" y="352424"/>
            <a:ext cx="5201076" cy="534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2800" b="1">
                <a:solidFill>
                  <a:srgbClr val="FFFFFF"/>
                </a:solidFill>
              </a:defRPr>
            </a:pPr>
            <a:r>
              <a:t>Daily Delicious </a:t>
            </a:r>
          </a:p>
          <a:p>
            <a:pPr algn="ctr">
              <a:defRPr sz="2800" b="1">
                <a:solidFill>
                  <a:srgbClr val="FFFFFF"/>
                </a:solidFill>
              </a:defRPr>
            </a:pPr>
            <a:r>
              <a:t>HI-FIBER –</a:t>
            </a:r>
            <a:br/>
            <a:r>
              <a:rPr>
                <a:solidFill>
                  <a:srgbClr val="FFFF99"/>
                </a:solidFill>
              </a:rPr>
              <a:t>Kiegyensúlyozott étkezési rostforrás a bogyós gyümölcsök markáns ízével.</a:t>
            </a:r>
          </a:p>
          <a:p>
            <a:pPr algn="ctr">
              <a:defRPr sz="2800" b="1">
                <a:solidFill>
                  <a:srgbClr val="FFFF99"/>
                </a:solidFill>
              </a:defRPr>
            </a:pPr>
            <a:endParaRPr>
              <a:solidFill>
                <a:srgbClr val="FFFF99"/>
              </a:solidFill>
            </a:endParaRPr>
          </a:p>
          <a:p>
            <a:pPr algn="ctr">
              <a:defRPr sz="2800" b="1">
                <a:solidFill>
                  <a:srgbClr val="FFFFFF"/>
                </a:solidFill>
              </a:defRPr>
            </a:pPr>
            <a:endParaRPr>
              <a:solidFill>
                <a:srgbClr val="FFFF99"/>
              </a:solidFill>
            </a:endParaRPr>
          </a:p>
          <a:p>
            <a:pPr algn="ctr">
              <a:defRPr sz="3200" b="1">
                <a:solidFill>
                  <a:srgbClr val="FFFFFF"/>
                </a:solidFill>
              </a:defRPr>
            </a:pPr>
            <a:r>
              <a:t>Egy rost, </a:t>
            </a:r>
            <a:br/>
            <a:r>
              <a:t>ami még finom is!</a:t>
            </a:r>
          </a:p>
          <a:p>
            <a:pPr>
              <a:defRPr sz="2000"/>
            </a:pPr>
            <a:endParaRPr/>
          </a:p>
          <a:p>
            <a:pPr>
              <a:defRPr sz="2000"/>
            </a:pPr>
            <a:endParaRPr/>
          </a:p>
          <a:p>
            <a:pPr>
              <a:defRPr sz="2000"/>
            </a:pPr>
            <a:endParaRPr/>
          </a:p>
          <a:p>
            <a:pPr>
              <a:defRPr sz="2000"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push dir="u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Shape 509"/>
          <p:cNvSpPr/>
          <p:nvPr/>
        </p:nvSpPr>
        <p:spPr>
          <a:xfrm>
            <a:off x="428625" y="4160062"/>
            <a:ext cx="8258175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1600" b="1">
                <a:solidFill>
                  <a:srgbClr val="C00000"/>
                </a:solidFill>
                <a:latin typeface="Raleway"/>
                <a:ea typeface="Raleway"/>
                <a:cs typeface="Raleway"/>
                <a:sym typeface="Raleway"/>
              </a:defRPr>
            </a:lvl1pPr>
          </a:lstStyle>
          <a:p>
            <a:r>
              <a:t> </a:t>
            </a:r>
          </a:p>
        </p:txBody>
      </p:sp>
      <p:pic>
        <p:nvPicPr>
          <p:cNvPr id="510" name="image19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00091"/>
            <a:ext cx="3279236" cy="3279237"/>
          </a:xfrm>
          <a:prstGeom prst="rect">
            <a:avLst/>
          </a:prstGeom>
          <a:ln w="12700">
            <a:miter lim="400000"/>
          </a:ln>
        </p:spPr>
      </p:pic>
      <p:sp>
        <p:nvSpPr>
          <p:cNvPr id="511" name="Shape 511"/>
          <p:cNvSpPr/>
          <p:nvPr/>
        </p:nvSpPr>
        <p:spPr>
          <a:xfrm>
            <a:off x="2514600" y="692073"/>
            <a:ext cx="6286500" cy="1678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2000" b="1"/>
            </a:pPr>
            <a:r>
              <a:t>HI-FIBER– a különféle rostok és más, az emésztőrendszert segítő komponensek kiegyensúlyozott összeállítása</a:t>
            </a:r>
          </a:p>
          <a:p>
            <a:pPr algn="ctr">
              <a:defRPr sz="2400" b="1"/>
            </a:pPr>
            <a:r>
              <a:t> </a:t>
            </a:r>
          </a:p>
        </p:txBody>
      </p:sp>
      <p:pic>
        <p:nvPicPr>
          <p:cNvPr id="512" name="image2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4600" y="1749330"/>
            <a:ext cx="2292544" cy="2292545"/>
          </a:xfrm>
          <a:prstGeom prst="rect">
            <a:avLst/>
          </a:prstGeom>
          <a:ln w="12700">
            <a:miter lim="400000"/>
          </a:ln>
        </p:spPr>
      </p:pic>
      <p:sp>
        <p:nvSpPr>
          <p:cNvPr id="513" name="Shape 513"/>
          <p:cNvSpPr/>
          <p:nvPr/>
        </p:nvSpPr>
        <p:spPr>
          <a:xfrm>
            <a:off x="4248150" y="2316434"/>
            <a:ext cx="1038225" cy="1399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8800">
                <a:solidFill>
                  <a:srgbClr val="C53166"/>
                </a:solidFill>
              </a:defRPr>
            </a:lvl1pPr>
          </a:lstStyle>
          <a:p>
            <a:r>
              <a:t>=</a:t>
            </a:r>
          </a:p>
        </p:txBody>
      </p:sp>
      <p:sp>
        <p:nvSpPr>
          <p:cNvPr id="514" name="Shape 514"/>
          <p:cNvSpPr/>
          <p:nvPr/>
        </p:nvSpPr>
        <p:spPr>
          <a:xfrm>
            <a:off x="5175073" y="2492704"/>
            <a:ext cx="3476626" cy="153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285750" indent="-285750">
              <a:buSzPct val="100000"/>
              <a:buFont typeface="Arial"/>
              <a:buChar char="•"/>
              <a:defRPr sz="1600" b="1">
                <a:solidFill>
                  <a:srgbClr val="C53166"/>
                </a:solidFill>
              </a:defRPr>
            </a:pPr>
            <a:r>
              <a:t>Oldható rostok</a:t>
            </a:r>
          </a:p>
          <a:p>
            <a:pPr marL="285750" indent="-285750">
              <a:buSzPct val="100000"/>
              <a:buFont typeface="Arial"/>
              <a:buChar char="•"/>
              <a:defRPr sz="1600" b="1">
                <a:solidFill>
                  <a:srgbClr val="C53166"/>
                </a:solidFill>
              </a:defRPr>
            </a:pPr>
            <a:r>
              <a:t>Nem oldható rostok </a:t>
            </a:r>
          </a:p>
          <a:p>
            <a:pPr marL="285750" indent="-285750">
              <a:buSzPct val="100000"/>
              <a:buFont typeface="Arial"/>
              <a:buChar char="•"/>
              <a:defRPr sz="1600" b="1">
                <a:solidFill>
                  <a:srgbClr val="C53166"/>
                </a:solidFill>
              </a:defRPr>
            </a:pPr>
            <a:r>
              <a:t>Glutamin</a:t>
            </a:r>
          </a:p>
          <a:p>
            <a:pPr marL="285750" indent="-285750">
              <a:buSzPct val="100000"/>
              <a:buFont typeface="Arial"/>
              <a:buChar char="•"/>
              <a:defRPr sz="1600" b="1">
                <a:solidFill>
                  <a:srgbClr val="C53166"/>
                </a:solidFill>
              </a:defRPr>
            </a:pPr>
            <a:r>
              <a:t>Aloe vera gél</a:t>
            </a:r>
          </a:p>
          <a:p>
            <a:pPr marL="285750" indent="-285750">
              <a:buSzPct val="100000"/>
              <a:buFont typeface="Arial"/>
              <a:buChar char="•"/>
              <a:defRPr sz="1600" b="1">
                <a:solidFill>
                  <a:srgbClr val="C53166"/>
                </a:solidFill>
              </a:defRPr>
            </a:pPr>
            <a:r>
              <a:t>Természetes bogyósgyümölcs aromák, szteviozid édesítőszer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push dir="u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Shape 518"/>
          <p:cNvSpPr/>
          <p:nvPr/>
        </p:nvSpPr>
        <p:spPr>
          <a:xfrm>
            <a:off x="0" y="-223519"/>
            <a:ext cx="9144000" cy="3771938"/>
          </a:xfrm>
          <a:prstGeom prst="rect">
            <a:avLst/>
          </a:prstGeom>
          <a:solidFill>
            <a:srgbClr val="FFFFFF"/>
          </a:solidFill>
          <a:ln>
            <a:solidFill>
              <a:srgbClr val="55A839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519" name="image21.pdf" descr="CC_Logo_White.ep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3801" y="352585"/>
            <a:ext cx="466563" cy="308534"/>
          </a:xfrm>
          <a:prstGeom prst="rect">
            <a:avLst/>
          </a:prstGeom>
          <a:ln w="12700">
            <a:miter lim="400000"/>
          </a:ln>
        </p:spPr>
      </p:pic>
      <p:sp>
        <p:nvSpPr>
          <p:cNvPr id="520" name="Shape 520"/>
          <p:cNvSpPr/>
          <p:nvPr/>
        </p:nvSpPr>
        <p:spPr>
          <a:xfrm>
            <a:off x="314325" y="3965464"/>
            <a:ext cx="8610600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b="1">
                <a:solidFill>
                  <a:srgbClr val="387026"/>
                </a:solidFill>
                <a:latin typeface="Raleway"/>
                <a:ea typeface="Raleway"/>
                <a:cs typeface="Raleway"/>
                <a:sym typeface="Raleway"/>
              </a:defRPr>
            </a:lvl1pPr>
          </a:lstStyle>
          <a:p>
            <a:r>
              <a:t>A HI-FIBER TERMÉKBEN TALÁLHATÓ OLDHATÓ ROSTOK</a:t>
            </a:r>
          </a:p>
        </p:txBody>
      </p:sp>
      <p:pic>
        <p:nvPicPr>
          <p:cNvPr id="521" name="image2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1821" y="1066576"/>
            <a:ext cx="1393379" cy="922908"/>
          </a:xfrm>
          <a:prstGeom prst="rect">
            <a:avLst/>
          </a:prstGeom>
          <a:ln w="12700">
            <a:miter lim="400000"/>
          </a:ln>
        </p:spPr>
      </p:pic>
      <p:sp>
        <p:nvSpPr>
          <p:cNvPr id="522" name="Shape 522"/>
          <p:cNvSpPr/>
          <p:nvPr/>
        </p:nvSpPr>
        <p:spPr>
          <a:xfrm>
            <a:off x="3829050" y="506852"/>
            <a:ext cx="4972050" cy="447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2400" b="1"/>
            </a:lvl1pPr>
          </a:lstStyle>
          <a:p>
            <a:r>
              <a:t>Oldható rostok</a:t>
            </a:r>
          </a:p>
        </p:txBody>
      </p:sp>
      <p:pic>
        <p:nvPicPr>
          <p:cNvPr id="523" name="image23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45942" y="1199973"/>
            <a:ext cx="1257301" cy="798287"/>
          </a:xfrm>
          <a:prstGeom prst="rect">
            <a:avLst/>
          </a:prstGeom>
          <a:ln w="12700">
            <a:miter lim="400000"/>
          </a:ln>
        </p:spPr>
      </p:pic>
      <p:pic>
        <p:nvPicPr>
          <p:cNvPr id="524" name="image24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24684" y="1071900"/>
            <a:ext cx="1181101" cy="1181101"/>
          </a:xfrm>
          <a:prstGeom prst="rect">
            <a:avLst/>
          </a:prstGeom>
          <a:ln w="12700">
            <a:miter lim="400000"/>
          </a:ln>
        </p:spPr>
      </p:pic>
      <p:pic>
        <p:nvPicPr>
          <p:cNvPr id="525" name="image25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50771" y="2419246"/>
            <a:ext cx="1123951" cy="835765"/>
          </a:xfrm>
          <a:prstGeom prst="rect">
            <a:avLst/>
          </a:prstGeom>
          <a:ln w="12700">
            <a:miter lim="400000"/>
          </a:ln>
        </p:spPr>
      </p:pic>
      <p:sp>
        <p:nvSpPr>
          <p:cNvPr id="526" name="Shape 526"/>
          <p:cNvSpPr/>
          <p:nvPr/>
        </p:nvSpPr>
        <p:spPr>
          <a:xfrm>
            <a:off x="3922934" y="1989483"/>
            <a:ext cx="1601567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1200"/>
            </a:lvl1pPr>
          </a:lstStyle>
          <a:p>
            <a:r>
              <a:t>Almarost és pektin</a:t>
            </a:r>
          </a:p>
        </p:txBody>
      </p:sp>
      <p:sp>
        <p:nvSpPr>
          <p:cNvPr id="527" name="Shape 527"/>
          <p:cNvSpPr/>
          <p:nvPr/>
        </p:nvSpPr>
        <p:spPr>
          <a:xfrm>
            <a:off x="5883497" y="1989483"/>
            <a:ext cx="1132982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200"/>
            </a:lvl1pPr>
          </a:lstStyle>
          <a:p>
            <a:r>
              <a:t>Guargumi</a:t>
            </a:r>
          </a:p>
        </p:txBody>
      </p:sp>
      <p:sp>
        <p:nvSpPr>
          <p:cNvPr id="528" name="Shape 528"/>
          <p:cNvSpPr/>
          <p:nvPr/>
        </p:nvSpPr>
        <p:spPr>
          <a:xfrm>
            <a:off x="7215196" y="2130535"/>
            <a:ext cx="1200077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200"/>
            </a:lvl1pPr>
          </a:lstStyle>
          <a:p>
            <a:r>
              <a:t>Gumiarábikum</a:t>
            </a:r>
          </a:p>
        </p:txBody>
      </p:sp>
      <p:sp>
        <p:nvSpPr>
          <p:cNvPr id="529" name="Shape 529"/>
          <p:cNvSpPr/>
          <p:nvPr/>
        </p:nvSpPr>
        <p:spPr>
          <a:xfrm>
            <a:off x="4600753" y="3047999"/>
            <a:ext cx="1423988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1200"/>
            </a:lvl1pPr>
          </a:lstStyle>
          <a:p>
            <a:r>
              <a:t>Inulin</a:t>
            </a:r>
          </a:p>
        </p:txBody>
      </p:sp>
      <p:sp>
        <p:nvSpPr>
          <p:cNvPr id="530" name="Shape 530"/>
          <p:cNvSpPr/>
          <p:nvPr/>
        </p:nvSpPr>
        <p:spPr>
          <a:xfrm>
            <a:off x="6410324" y="3047999"/>
            <a:ext cx="1181101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200"/>
            </a:lvl1pPr>
          </a:lstStyle>
          <a:p>
            <a:r>
              <a:t>glükomannán</a:t>
            </a:r>
          </a:p>
        </p:txBody>
      </p:sp>
      <p:pic>
        <p:nvPicPr>
          <p:cNvPr id="531" name="image26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45771" y="2365684"/>
            <a:ext cx="1042494" cy="752523"/>
          </a:xfrm>
          <a:prstGeom prst="rect">
            <a:avLst/>
          </a:prstGeom>
          <a:ln w="12700">
            <a:miter lim="400000"/>
          </a:ln>
        </p:spPr>
      </p:pic>
      <p:sp>
        <p:nvSpPr>
          <p:cNvPr id="532" name="Shape 532"/>
          <p:cNvSpPr/>
          <p:nvPr/>
        </p:nvSpPr>
        <p:spPr>
          <a:xfrm>
            <a:off x="314325" y="818363"/>
            <a:ext cx="3514725" cy="2491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285750" indent="-285750">
              <a:buSzPct val="100000"/>
              <a:buFont typeface="Arial"/>
              <a:buChar char="•"/>
              <a:defRPr b="1">
                <a:solidFill>
                  <a:srgbClr val="387026"/>
                </a:solidFill>
              </a:defRPr>
            </a:pPr>
            <a:r>
              <a:t>Védi a gyomor- és bélnyálkahártyát</a:t>
            </a:r>
            <a:br/>
            <a:endParaRPr/>
          </a:p>
          <a:p>
            <a:pPr marL="285750" indent="-285750">
              <a:buSzPct val="100000"/>
              <a:buFont typeface="Arial"/>
              <a:buChar char="•"/>
              <a:defRPr b="1">
                <a:solidFill>
                  <a:srgbClr val="387026"/>
                </a:solidFill>
              </a:defRPr>
            </a:pPr>
            <a:r>
              <a:t>Megkönnyíti a salakanyagok ürítését</a:t>
            </a:r>
            <a:br/>
            <a:endParaRPr/>
          </a:p>
          <a:p>
            <a:pPr marL="285750" indent="-285750">
              <a:buSzPct val="100000"/>
              <a:buFont typeface="Arial"/>
              <a:buChar char="•"/>
              <a:defRPr b="1">
                <a:solidFill>
                  <a:srgbClr val="387026"/>
                </a:solidFill>
              </a:defRPr>
            </a:pPr>
            <a:r>
              <a:t>A jóllakottság érzetével segít az étvágy szabályozásában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push dir="u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6" name="image21.pdf" descr="CC_Logo_White.ep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3801" y="352585"/>
            <a:ext cx="466563" cy="308534"/>
          </a:xfrm>
          <a:prstGeom prst="rect">
            <a:avLst/>
          </a:prstGeom>
          <a:ln w="12700">
            <a:miter lim="400000"/>
          </a:ln>
        </p:spPr>
      </p:pic>
      <p:sp>
        <p:nvSpPr>
          <p:cNvPr id="537" name="Shape 537"/>
          <p:cNvSpPr/>
          <p:nvPr/>
        </p:nvSpPr>
        <p:spPr>
          <a:xfrm>
            <a:off x="5802181" y="1190161"/>
            <a:ext cx="2151341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>
                <a:solidFill>
                  <a:srgbClr val="C00000"/>
                </a:solidFill>
              </a:defRPr>
            </a:lvl1pPr>
          </a:lstStyle>
          <a:p>
            <a:r>
              <a:t>Almarost és pektin</a:t>
            </a:r>
          </a:p>
        </p:txBody>
      </p:sp>
      <p:sp>
        <p:nvSpPr>
          <p:cNvPr id="538" name="Shape 538"/>
          <p:cNvSpPr/>
          <p:nvPr/>
        </p:nvSpPr>
        <p:spPr>
          <a:xfrm>
            <a:off x="783429" y="1048302"/>
            <a:ext cx="3847038" cy="3291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171450" indent="-171450">
              <a:buSzPct val="100000"/>
              <a:buFont typeface="Arial"/>
              <a:buChar char="•"/>
              <a:defRPr b="1">
                <a:solidFill>
                  <a:srgbClr val="17406D"/>
                </a:solidFill>
              </a:defRPr>
            </a:pPr>
            <a:r>
              <a:t>Természetes módon csökkenti az étvágyat, segítve ezzel a testsúlykontrollt.</a:t>
            </a:r>
            <a:br/>
            <a:endParaRPr/>
          </a:p>
          <a:p>
            <a:pPr marL="171450" indent="-171450">
              <a:buSzPct val="100000"/>
              <a:buFont typeface="Arial"/>
              <a:buChar char="•"/>
              <a:defRPr b="1">
                <a:solidFill>
                  <a:srgbClr val="17406D"/>
                </a:solidFill>
              </a:defRPr>
            </a:pPr>
            <a:r>
              <a:t>Normalizálja a vér koleszterinszintjét</a:t>
            </a:r>
            <a:br/>
            <a:endParaRPr/>
          </a:p>
          <a:p>
            <a:pPr marL="171450" indent="-171450">
              <a:buSzPct val="100000"/>
              <a:buFont typeface="Arial"/>
              <a:buChar char="•"/>
              <a:defRPr b="1">
                <a:solidFill>
                  <a:srgbClr val="17406D"/>
                </a:solidFill>
              </a:defRPr>
            </a:pPr>
            <a:r>
              <a:t>Javítja a bélrendszer mikroflórájának állapotát </a:t>
            </a:r>
            <a:br/>
            <a:endParaRPr/>
          </a:p>
          <a:p>
            <a:pPr marL="171450" indent="-171450">
              <a:buSzPct val="100000"/>
              <a:buFont typeface="Arial"/>
              <a:buChar char="•"/>
              <a:defRPr b="1">
                <a:solidFill>
                  <a:srgbClr val="17406D"/>
                </a:solidFill>
              </a:defRPr>
            </a:pPr>
            <a:r>
              <a:t>Jótékony hatású az anyagcserére</a:t>
            </a:r>
          </a:p>
        </p:txBody>
      </p:sp>
      <p:sp>
        <p:nvSpPr>
          <p:cNvPr id="539" name="Shape 539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ln>
            <a:solidFill>
              <a:srgbClr val="0A6DC6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540" name="image27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0945" y="1465284"/>
            <a:ext cx="3749419" cy="272457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push dir="u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4" name="image21.pdf" descr="CC_Logo_White.ep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3801" y="352585"/>
            <a:ext cx="466563" cy="308534"/>
          </a:xfrm>
          <a:prstGeom prst="rect">
            <a:avLst/>
          </a:prstGeom>
          <a:ln w="12700">
            <a:miter lim="400000"/>
          </a:ln>
        </p:spPr>
      </p:pic>
      <p:pic>
        <p:nvPicPr>
          <p:cNvPr id="545" name="image2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49670" y="1718221"/>
            <a:ext cx="3393100" cy="2523091"/>
          </a:xfrm>
          <a:prstGeom prst="rect">
            <a:avLst/>
          </a:prstGeom>
          <a:ln w="12700">
            <a:miter lim="400000"/>
          </a:ln>
        </p:spPr>
      </p:pic>
      <p:sp>
        <p:nvSpPr>
          <p:cNvPr id="546" name="Shape 546"/>
          <p:cNvSpPr/>
          <p:nvPr/>
        </p:nvSpPr>
        <p:spPr>
          <a:xfrm>
            <a:off x="5917338" y="997865"/>
            <a:ext cx="2033516" cy="447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2400" b="1">
                <a:solidFill>
                  <a:srgbClr val="800000"/>
                </a:solidFill>
              </a:defRPr>
            </a:lvl1pPr>
          </a:lstStyle>
          <a:p>
            <a:r>
              <a:t>Inulin</a:t>
            </a:r>
          </a:p>
        </p:txBody>
      </p:sp>
      <p:sp>
        <p:nvSpPr>
          <p:cNvPr id="547" name="Shape 547"/>
          <p:cNvSpPr/>
          <p:nvPr/>
        </p:nvSpPr>
        <p:spPr>
          <a:xfrm>
            <a:off x="560388" y="998602"/>
            <a:ext cx="3642518" cy="2580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2400" b="1">
                <a:solidFill>
                  <a:srgbClr val="17406D"/>
                </a:solidFill>
              </a:defRPr>
            </a:pPr>
            <a:r>
              <a:t>A vastagbél mikroflórájának növekedését és aktivitását segíti, normalizálja az emésztés folyamatát.</a:t>
            </a:r>
            <a:br/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push dir="u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1" name="image21.pdf" descr="CC_Logo_White.ep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3801" y="352585"/>
            <a:ext cx="466563" cy="308534"/>
          </a:xfrm>
          <a:prstGeom prst="rect">
            <a:avLst/>
          </a:prstGeom>
          <a:ln w="12700">
            <a:miter lim="400000"/>
          </a:ln>
        </p:spPr>
      </p:pic>
      <p:pic>
        <p:nvPicPr>
          <p:cNvPr id="552" name="image29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71499" y="1380551"/>
            <a:ext cx="4471271" cy="3227578"/>
          </a:xfrm>
          <a:prstGeom prst="rect">
            <a:avLst/>
          </a:prstGeom>
          <a:ln w="12700">
            <a:miter lim="400000"/>
          </a:ln>
        </p:spPr>
      </p:pic>
      <p:sp>
        <p:nvSpPr>
          <p:cNvPr id="553" name="Shape 553"/>
          <p:cNvSpPr/>
          <p:nvPr/>
        </p:nvSpPr>
        <p:spPr>
          <a:xfrm>
            <a:off x="6329784" y="1234802"/>
            <a:ext cx="2033516" cy="447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2400" b="1">
                <a:solidFill>
                  <a:srgbClr val="002060"/>
                </a:solidFill>
              </a:defRPr>
            </a:lvl1pPr>
          </a:lstStyle>
          <a:p>
            <a:r>
              <a:t>glükomannán</a:t>
            </a:r>
          </a:p>
        </p:txBody>
      </p:sp>
      <p:sp>
        <p:nvSpPr>
          <p:cNvPr id="554" name="Shape 554"/>
          <p:cNvSpPr/>
          <p:nvPr/>
        </p:nvSpPr>
        <p:spPr>
          <a:xfrm>
            <a:off x="560388" y="998602"/>
            <a:ext cx="3642518" cy="2491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285750" indent="-285750">
              <a:buSzPct val="100000"/>
              <a:buFont typeface="Arial"/>
              <a:buChar char="•"/>
              <a:defRPr b="1">
                <a:solidFill>
                  <a:srgbClr val="17406D"/>
                </a:solidFill>
              </a:defRPr>
            </a:pPr>
            <a:r>
              <a:t>Megköti a zsír egy részét és lassítja a felszívódását</a:t>
            </a:r>
            <a:br/>
            <a:endParaRPr/>
          </a:p>
          <a:p>
            <a:pPr marL="285750" indent="-285750">
              <a:buSzPct val="100000"/>
              <a:buFont typeface="Arial"/>
              <a:buChar char="•"/>
              <a:defRPr b="1">
                <a:solidFill>
                  <a:srgbClr val="17406D"/>
                </a:solidFill>
              </a:defRPr>
            </a:pPr>
            <a:r>
              <a:t>A víz hatékony megkötésével növeli a jóllakottság érzését</a:t>
            </a:r>
            <a:br/>
            <a:endParaRPr/>
          </a:p>
          <a:p>
            <a:pPr marL="285750" indent="-285750">
              <a:buSzPct val="100000"/>
              <a:buFont typeface="Arial"/>
              <a:buChar char="•"/>
              <a:defRPr b="1">
                <a:solidFill>
                  <a:srgbClr val="17406D"/>
                </a:solidFill>
              </a:defRPr>
            </a:pPr>
            <a:r>
              <a:t>Normalizálja a vércukorszintet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push dir="u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Shape 558"/>
          <p:cNvSpPr/>
          <p:nvPr/>
        </p:nvSpPr>
        <p:spPr>
          <a:xfrm>
            <a:off x="0" y="-223519"/>
            <a:ext cx="9144000" cy="3627720"/>
          </a:xfrm>
          <a:prstGeom prst="rect">
            <a:avLst/>
          </a:prstGeom>
          <a:solidFill>
            <a:srgbClr val="FFFFFF"/>
          </a:solidFill>
          <a:ln>
            <a:solidFill>
              <a:srgbClr val="55A839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559" name="image21.pdf" descr="CC_Logo_White.ep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3801" y="352585"/>
            <a:ext cx="466563" cy="308534"/>
          </a:xfrm>
          <a:prstGeom prst="rect">
            <a:avLst/>
          </a:prstGeom>
          <a:ln w="12700">
            <a:miter lim="400000"/>
          </a:ln>
        </p:spPr>
      </p:pic>
      <p:sp>
        <p:nvSpPr>
          <p:cNvPr id="560" name="Shape 560"/>
          <p:cNvSpPr/>
          <p:nvPr/>
        </p:nvSpPr>
        <p:spPr>
          <a:xfrm>
            <a:off x="428625" y="3775390"/>
            <a:ext cx="8372475" cy="650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/>
          <a:p>
            <a:pPr algn="ctr">
              <a:defRPr b="1">
                <a:solidFill>
                  <a:srgbClr val="387026"/>
                </a:solidFill>
                <a:latin typeface="Raleway"/>
                <a:ea typeface="Raleway"/>
                <a:cs typeface="Raleway"/>
                <a:sym typeface="Raleway"/>
              </a:defRPr>
            </a:pPr>
            <a:r>
              <a:t>HI-FIBER NEM OLDHATÓ ROSTOKAT IS TARTALMAZ: </a:t>
            </a:r>
          </a:p>
          <a:p>
            <a:pPr algn="ctr">
              <a:defRPr cap="all">
                <a:solidFill>
                  <a:srgbClr val="BD39A4"/>
                </a:solidFill>
                <a:latin typeface="Raleway"/>
                <a:ea typeface="Raleway"/>
                <a:cs typeface="Raleway"/>
                <a:sym typeface="Raleway"/>
              </a:defRPr>
            </a:pPr>
            <a:r>
              <a:t>CELLULÓZT ÉS RIZSKORPÁT</a:t>
            </a:r>
          </a:p>
        </p:txBody>
      </p:sp>
      <p:pic>
        <p:nvPicPr>
          <p:cNvPr id="561" name="image3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5300" y="941552"/>
            <a:ext cx="1944246" cy="1567388"/>
          </a:xfrm>
          <a:prstGeom prst="rect">
            <a:avLst/>
          </a:prstGeom>
          <a:ln w="12700">
            <a:miter lim="400000"/>
          </a:ln>
        </p:spPr>
      </p:pic>
      <p:sp>
        <p:nvSpPr>
          <p:cNvPr id="562" name="Shape 562"/>
          <p:cNvSpPr/>
          <p:nvPr/>
        </p:nvSpPr>
        <p:spPr>
          <a:xfrm>
            <a:off x="3829050" y="506852"/>
            <a:ext cx="4972050" cy="447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2400" b="1"/>
            </a:lvl1pPr>
          </a:lstStyle>
          <a:p>
            <a:r>
              <a:t>Nem oldható rostok</a:t>
            </a:r>
          </a:p>
        </p:txBody>
      </p:sp>
      <p:pic>
        <p:nvPicPr>
          <p:cNvPr id="563" name="image3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03483" y="1051710"/>
            <a:ext cx="2024289" cy="1347073"/>
          </a:xfrm>
          <a:prstGeom prst="rect">
            <a:avLst/>
          </a:prstGeom>
          <a:ln w="12700">
            <a:miter lim="400000"/>
          </a:ln>
        </p:spPr>
      </p:pic>
      <p:sp>
        <p:nvSpPr>
          <p:cNvPr id="564" name="Shape 564"/>
          <p:cNvSpPr/>
          <p:nvPr/>
        </p:nvSpPr>
        <p:spPr>
          <a:xfrm>
            <a:off x="4572000" y="2657531"/>
            <a:ext cx="1510848" cy="243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1100"/>
            </a:lvl1pPr>
          </a:lstStyle>
          <a:p>
            <a:r>
              <a:t>cellulóz</a:t>
            </a:r>
          </a:p>
        </p:txBody>
      </p:sp>
      <p:sp>
        <p:nvSpPr>
          <p:cNvPr id="565" name="Shape 565"/>
          <p:cNvSpPr/>
          <p:nvPr/>
        </p:nvSpPr>
        <p:spPr>
          <a:xfrm>
            <a:off x="7131842" y="2657531"/>
            <a:ext cx="1262064" cy="243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100"/>
            </a:lvl1pPr>
          </a:lstStyle>
          <a:p>
            <a:r>
              <a:t>Rizskorpa</a:t>
            </a:r>
          </a:p>
        </p:txBody>
      </p:sp>
      <p:sp>
        <p:nvSpPr>
          <p:cNvPr id="566" name="Shape 566"/>
          <p:cNvSpPr/>
          <p:nvPr/>
        </p:nvSpPr>
        <p:spPr>
          <a:xfrm>
            <a:off x="428625" y="512877"/>
            <a:ext cx="3400425" cy="287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285750" indent="-285750">
              <a:buSzPct val="100000"/>
              <a:buFont typeface="Arial"/>
              <a:buChar char="•"/>
              <a:defRPr b="1">
                <a:solidFill>
                  <a:srgbClr val="002060"/>
                </a:solidFill>
              </a:defRPr>
            </a:pPr>
            <a:r>
              <a:t>Aktiválja a bélrendszer perisztaltikáját</a:t>
            </a:r>
          </a:p>
          <a:p>
            <a:pPr>
              <a:defRPr b="1">
                <a:solidFill>
                  <a:srgbClr val="002060"/>
                </a:solidFill>
              </a:defRPr>
            </a:pPr>
            <a:endParaRPr/>
          </a:p>
          <a:p>
            <a:pPr marL="285750" indent="-285750">
              <a:buSzPct val="100000"/>
              <a:buFont typeface="Arial"/>
              <a:buChar char="•"/>
              <a:defRPr b="1">
                <a:solidFill>
                  <a:srgbClr val="002060"/>
                </a:solidFill>
              </a:defRPr>
            </a:pPr>
            <a:r>
              <a:t>Tisztítja a bélfalat a salakanyagoktól, mérgektől</a:t>
            </a:r>
            <a:br/>
            <a:endParaRPr/>
          </a:p>
          <a:p>
            <a:pPr marL="285750" indent="-285750">
              <a:buSzPct val="100000"/>
              <a:buFont typeface="Arial"/>
              <a:buChar char="•"/>
              <a:defRPr b="1">
                <a:solidFill>
                  <a:srgbClr val="002060"/>
                </a:solidFill>
              </a:defRPr>
            </a:pPr>
            <a:r>
              <a:t>Segíti a tápanyagok jobb felszívódását</a:t>
            </a:r>
            <a:br/>
            <a:endParaRPr sz="1600"/>
          </a:p>
          <a:p>
            <a:pPr marL="285750" indent="-285750">
              <a:buSzPct val="100000"/>
              <a:buFont typeface="Arial"/>
              <a:buChar char="•"/>
              <a:defRPr sz="1400" b="1">
                <a:solidFill>
                  <a:srgbClr val="002060"/>
                </a:solidFill>
              </a:defRPr>
            </a:pPr>
            <a:endParaRPr sz="16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push dir="u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Shape 393"/>
          <p:cNvSpPr/>
          <p:nvPr/>
        </p:nvSpPr>
        <p:spPr>
          <a:xfrm>
            <a:off x="-9525" y="2569"/>
            <a:ext cx="9153526" cy="5143501"/>
          </a:xfrm>
          <a:prstGeom prst="rect">
            <a:avLst/>
          </a:prstGeom>
          <a:solidFill>
            <a:srgbClr val="A6AAA9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94" name="Shape 394"/>
          <p:cNvSpPr>
            <a:spLocks noGrp="1"/>
          </p:cNvSpPr>
          <p:nvPr>
            <p:ph type="sldNum" sz="quarter" idx="4294967295"/>
          </p:nvPr>
        </p:nvSpPr>
        <p:spPr>
          <a:xfrm>
            <a:off x="8936431" y="4609624"/>
            <a:ext cx="207569" cy="307340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>
            <a:lvl1pPr>
              <a:defRPr sz="1400" spc="36"/>
            </a:lvl1pPr>
          </a:lstStyle>
          <a:p>
            <a:fld id="{86CB4B4D-7CA3-9044-876B-883B54F8677D}" type="slidenum">
              <a:t>2</a:t>
            </a:fld>
            <a:endParaRPr/>
          </a:p>
        </p:txBody>
      </p:sp>
      <p:pic>
        <p:nvPicPr>
          <p:cNvPr id="395" name="image1.pdf" descr="CC_Logo_Green.ep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2304" y="145108"/>
            <a:ext cx="515155" cy="340667"/>
          </a:xfrm>
          <a:prstGeom prst="rect">
            <a:avLst/>
          </a:prstGeom>
          <a:ln w="12700">
            <a:miter lim="400000"/>
          </a:ln>
        </p:spPr>
      </p:pic>
      <p:pic>
        <p:nvPicPr>
          <p:cNvPr id="396" name="image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" y="2569"/>
            <a:ext cx="4486272" cy="4264631"/>
          </a:xfrm>
          <a:prstGeom prst="rect">
            <a:avLst/>
          </a:prstGeom>
          <a:ln>
            <a:solidFill>
              <a:srgbClr val="FFFFFF"/>
            </a:solidFill>
          </a:ln>
        </p:spPr>
      </p:pic>
      <p:sp>
        <p:nvSpPr>
          <p:cNvPr id="397" name="Shape 397"/>
          <p:cNvSpPr/>
          <p:nvPr/>
        </p:nvSpPr>
        <p:spPr>
          <a:xfrm>
            <a:off x="0" y="4267198"/>
            <a:ext cx="9148764" cy="878870"/>
          </a:xfrm>
          <a:prstGeom prst="rect">
            <a:avLst/>
          </a:prstGeom>
          <a:solidFill>
            <a:srgbClr val="C00000"/>
          </a:solidFill>
          <a:ln>
            <a:solidFill>
              <a:srgbClr val="FFFFFF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98" name="Shape 398"/>
          <p:cNvSpPr/>
          <p:nvPr/>
        </p:nvSpPr>
        <p:spPr>
          <a:xfrm>
            <a:off x="133350" y="4400549"/>
            <a:ext cx="8715375" cy="561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3200" b="1">
                <a:solidFill>
                  <a:srgbClr val="FFFFFF"/>
                </a:solidFill>
              </a:defRPr>
            </a:pPr>
            <a:r>
              <a:t>HASZNOSAT VAGY FINOMAT?</a:t>
            </a:r>
          </a:p>
        </p:txBody>
      </p:sp>
      <p:pic>
        <p:nvPicPr>
          <p:cNvPr id="399" name="image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3902" y="-13648"/>
            <a:ext cx="4657728" cy="4280847"/>
          </a:xfrm>
          <a:prstGeom prst="rect">
            <a:avLst/>
          </a:prstGeom>
          <a:ln>
            <a:solidFill>
              <a:srgbClr val="FFFFFF"/>
            </a:solidFill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push dir="u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Shape 570"/>
          <p:cNvSpPr/>
          <p:nvPr/>
        </p:nvSpPr>
        <p:spPr>
          <a:xfrm>
            <a:off x="-14288" y="-127039"/>
            <a:ext cx="9144001" cy="3730047"/>
          </a:xfrm>
          <a:prstGeom prst="rect">
            <a:avLst/>
          </a:prstGeom>
          <a:solidFill>
            <a:srgbClr val="FFFFFF"/>
          </a:solidFill>
          <a:ln>
            <a:solidFill>
              <a:srgbClr val="00B050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571" name="image21.pdf" descr="CC_Logo_White.ep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3801" y="352585"/>
            <a:ext cx="466563" cy="308534"/>
          </a:xfrm>
          <a:prstGeom prst="rect">
            <a:avLst/>
          </a:prstGeom>
          <a:ln w="12700">
            <a:miter lim="400000"/>
          </a:ln>
        </p:spPr>
      </p:pic>
      <p:sp>
        <p:nvSpPr>
          <p:cNvPr id="572" name="Shape 572"/>
          <p:cNvSpPr/>
          <p:nvPr/>
        </p:nvSpPr>
        <p:spPr>
          <a:xfrm>
            <a:off x="428625" y="3850263"/>
            <a:ext cx="8258175" cy="828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/>
          <a:p>
            <a:pPr algn="ctr">
              <a:defRPr sz="1600" b="1">
                <a:solidFill>
                  <a:srgbClr val="387026"/>
                </a:solidFill>
                <a:latin typeface="Raleway"/>
                <a:ea typeface="Raleway"/>
                <a:cs typeface="Raleway"/>
                <a:sym typeface="Raleway"/>
              </a:defRPr>
            </a:pPr>
            <a:r>
              <a:t>HI-FIBER GLUTAMIN AMINOSAVAT IS TARTALMAZ: </a:t>
            </a:r>
          </a:p>
          <a:p>
            <a:pPr algn="ctr">
              <a:defRPr>
                <a:solidFill>
                  <a:srgbClr val="C53166"/>
                </a:solidFill>
                <a:latin typeface="Raleway"/>
                <a:ea typeface="Raleway"/>
                <a:cs typeface="Raleway"/>
                <a:sym typeface="Raleway"/>
              </a:defRPr>
            </a:pPr>
            <a:r>
              <a:t>Segít a bélirritáció kezelésében</a:t>
            </a:r>
          </a:p>
        </p:txBody>
      </p:sp>
      <p:sp>
        <p:nvSpPr>
          <p:cNvPr id="573" name="Shape 573"/>
          <p:cNvSpPr/>
          <p:nvPr/>
        </p:nvSpPr>
        <p:spPr>
          <a:xfrm>
            <a:off x="5405399" y="155101"/>
            <a:ext cx="2151341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/>
            </a:lvl1pPr>
          </a:lstStyle>
          <a:p>
            <a:r>
              <a:t>Glutamin aminosav</a:t>
            </a:r>
          </a:p>
        </p:txBody>
      </p:sp>
      <p:pic>
        <p:nvPicPr>
          <p:cNvPr id="574" name="image3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88595" y="731422"/>
            <a:ext cx="2984948" cy="1717838"/>
          </a:xfrm>
          <a:prstGeom prst="rect">
            <a:avLst/>
          </a:prstGeom>
          <a:ln w="12700">
            <a:miter lim="400000"/>
          </a:ln>
        </p:spPr>
      </p:pic>
      <p:pic>
        <p:nvPicPr>
          <p:cNvPr id="575" name="image33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-113391"/>
            <a:ext cx="3695700" cy="3707037"/>
          </a:xfrm>
          <a:prstGeom prst="rect">
            <a:avLst/>
          </a:prstGeom>
          <a:ln w="12700">
            <a:miter lim="400000"/>
          </a:ln>
        </p:spPr>
      </p:pic>
      <p:sp>
        <p:nvSpPr>
          <p:cNvPr id="576" name="Shape 576"/>
          <p:cNvSpPr/>
          <p:nvPr/>
        </p:nvSpPr>
        <p:spPr>
          <a:xfrm>
            <a:off x="3794078" y="2609712"/>
            <a:ext cx="5193313" cy="574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1600"/>
            </a:lvl1pPr>
          </a:lstStyle>
          <a:p>
            <a:r>
              <a:t>Óvja az emésztőrendszeri nyálkahártyát, segíti annak regenerálódását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push dir="u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Shape 580"/>
          <p:cNvSpPr/>
          <p:nvPr/>
        </p:nvSpPr>
        <p:spPr>
          <a:xfrm>
            <a:off x="-640" y="420"/>
            <a:ext cx="9144001" cy="3627720"/>
          </a:xfrm>
          <a:prstGeom prst="rect">
            <a:avLst/>
          </a:prstGeom>
          <a:solidFill>
            <a:srgbClr val="FFFFFF"/>
          </a:solidFill>
          <a:ln>
            <a:solidFill>
              <a:srgbClr val="0C9B74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581" name="image21.pdf" descr="CC_Logo_White.ep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3801" y="352585"/>
            <a:ext cx="466563" cy="308534"/>
          </a:xfrm>
          <a:prstGeom prst="rect">
            <a:avLst/>
          </a:prstGeom>
          <a:ln w="12700">
            <a:miter lim="400000"/>
          </a:ln>
        </p:spPr>
      </p:pic>
      <p:sp>
        <p:nvSpPr>
          <p:cNvPr id="582" name="Shape 582"/>
          <p:cNvSpPr/>
          <p:nvPr/>
        </p:nvSpPr>
        <p:spPr>
          <a:xfrm>
            <a:off x="442271" y="3853770"/>
            <a:ext cx="8258176" cy="739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/>
          <a:p>
            <a:pPr algn="ctr">
              <a:defRPr sz="1400" b="1">
                <a:solidFill>
                  <a:srgbClr val="387026"/>
                </a:solidFill>
                <a:latin typeface="Raleway"/>
                <a:ea typeface="Raleway"/>
                <a:cs typeface="Raleway"/>
                <a:sym typeface="Raleway"/>
              </a:defRPr>
            </a:pPr>
            <a:r>
              <a:t>A HI-FIBER TERMÉK KÜLÖNLEGESSÉGE:</a:t>
            </a:r>
            <a:br/>
            <a:r>
              <a:rPr b="0">
                <a:solidFill>
                  <a:srgbClr val="BD39A4"/>
                </a:solidFill>
              </a:rPr>
              <a:t>ALOE VERA GÉL AZ ÖSSZETÉTELÉBEN!</a:t>
            </a:r>
            <a:endParaRPr cap="all">
              <a:solidFill>
                <a:srgbClr val="BD39A4"/>
              </a:solidFill>
            </a:endParaRPr>
          </a:p>
        </p:txBody>
      </p:sp>
      <p:pic>
        <p:nvPicPr>
          <p:cNvPr id="583" name="image3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7573" y="350513"/>
            <a:ext cx="3974139" cy="2933788"/>
          </a:xfrm>
          <a:prstGeom prst="rect">
            <a:avLst/>
          </a:prstGeom>
          <a:ln w="12700">
            <a:miter lim="400000"/>
          </a:ln>
        </p:spPr>
      </p:pic>
      <p:sp>
        <p:nvSpPr>
          <p:cNvPr id="584" name="Shape 584"/>
          <p:cNvSpPr/>
          <p:nvPr/>
        </p:nvSpPr>
        <p:spPr>
          <a:xfrm>
            <a:off x="5467918" y="476452"/>
            <a:ext cx="2151341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/>
            </a:lvl1pPr>
          </a:lstStyle>
          <a:p>
            <a:r>
              <a:t>Aloe gél</a:t>
            </a:r>
          </a:p>
        </p:txBody>
      </p:sp>
      <p:sp>
        <p:nvSpPr>
          <p:cNvPr id="585" name="Shape 585"/>
          <p:cNvSpPr/>
          <p:nvPr/>
        </p:nvSpPr>
        <p:spPr>
          <a:xfrm>
            <a:off x="300251" y="350512"/>
            <a:ext cx="4626591" cy="313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171450" indent="-171450">
              <a:buSzPct val="100000"/>
              <a:buFont typeface="Arial"/>
              <a:buChar char="•"/>
              <a:defRPr sz="1700" b="1">
                <a:solidFill>
                  <a:srgbClr val="17406D"/>
                </a:solidFill>
              </a:defRPr>
            </a:pPr>
            <a:r>
              <a:t>Védőbevonatot képez a gyomor nyálkahártyáján</a:t>
            </a:r>
          </a:p>
          <a:p>
            <a:pPr marL="171450" indent="-171450">
              <a:buSzPct val="100000"/>
              <a:buFont typeface="Arial"/>
              <a:buChar char="•"/>
              <a:defRPr sz="1700" b="1">
                <a:solidFill>
                  <a:srgbClr val="17406D"/>
                </a:solidFill>
              </a:defRPr>
            </a:pPr>
            <a:endParaRPr/>
          </a:p>
          <a:p>
            <a:pPr marL="171450" indent="-171450">
              <a:buSzPct val="100000"/>
              <a:buFont typeface="Arial"/>
              <a:buChar char="•"/>
              <a:defRPr sz="1700" b="1">
                <a:solidFill>
                  <a:srgbClr val="17406D"/>
                </a:solidFill>
              </a:defRPr>
            </a:pPr>
            <a:r>
              <a:t>Javítja a bélrendszer motorikus működését, segíti a hasznos bélflóra növekedését</a:t>
            </a:r>
            <a:br/>
            <a:endParaRPr/>
          </a:p>
          <a:p>
            <a:pPr marL="171450" indent="-171450">
              <a:buSzPct val="100000"/>
              <a:buFont typeface="Arial"/>
              <a:buChar char="•"/>
              <a:defRPr sz="1700" b="1">
                <a:solidFill>
                  <a:srgbClr val="17406D"/>
                </a:solidFill>
              </a:defRPr>
            </a:pPr>
            <a:r>
              <a:t>Segíti az anyagcserét, erősíti az immunrendszert</a:t>
            </a:r>
          </a:p>
          <a:p>
            <a:pPr>
              <a:defRPr sz="1700" b="1">
                <a:solidFill>
                  <a:srgbClr val="17406D"/>
                </a:solidFill>
              </a:defRPr>
            </a:pPr>
            <a:endParaRPr/>
          </a:p>
          <a:p>
            <a:pPr marL="171450" indent="-171450">
              <a:buSzPct val="100000"/>
              <a:buFont typeface="Arial"/>
              <a:buChar char="•"/>
              <a:defRPr sz="1700" b="1">
                <a:solidFill>
                  <a:srgbClr val="17406D"/>
                </a:solidFill>
              </a:defRPr>
            </a:pPr>
            <a:r>
              <a:t>Kiválasztja a mérgeket, enyhén hashajtó hatású</a:t>
            </a:r>
          </a:p>
        </p:txBody>
      </p:sp>
      <p:sp>
        <p:nvSpPr>
          <p:cNvPr id="586" name="Shape 586"/>
          <p:cNvSpPr/>
          <p:nvPr/>
        </p:nvSpPr>
        <p:spPr>
          <a:xfrm>
            <a:off x="7077312" y="2202445"/>
            <a:ext cx="1609489" cy="1047751"/>
          </a:xfrm>
          <a:prstGeom prst="ellipse">
            <a:avLst/>
          </a:prstGeom>
          <a:solidFill>
            <a:srgbClr val="CC0000"/>
          </a:solidFill>
          <a:ln>
            <a:solidFill>
              <a:srgbClr val="0A6DC6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87" name="Shape 587"/>
          <p:cNvSpPr/>
          <p:nvPr/>
        </p:nvSpPr>
        <p:spPr>
          <a:xfrm>
            <a:off x="7162800" y="2403154"/>
            <a:ext cx="1447563" cy="624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1200" b="1">
                <a:solidFill>
                  <a:srgbClr val="FFFFFF"/>
                </a:solidFill>
              </a:defRPr>
            </a:lvl1pPr>
          </a:lstStyle>
          <a:p>
            <a:r>
              <a:t>Különleges természetes biostimulátor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push dir="u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Shape 591"/>
          <p:cNvSpPr/>
          <p:nvPr/>
        </p:nvSpPr>
        <p:spPr>
          <a:xfrm>
            <a:off x="0" y="0"/>
            <a:ext cx="9144000" cy="3717129"/>
          </a:xfrm>
          <a:prstGeom prst="rect">
            <a:avLst/>
          </a:prstGeom>
          <a:solidFill>
            <a:srgbClr val="FFFFFF"/>
          </a:solidFill>
          <a:ln>
            <a:solidFill>
              <a:srgbClr val="00B050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592" name="image21.pdf" descr="CC_Logo_White.ep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3801" y="352585"/>
            <a:ext cx="466563" cy="308534"/>
          </a:xfrm>
          <a:prstGeom prst="rect">
            <a:avLst/>
          </a:prstGeom>
          <a:ln w="12700">
            <a:miter lim="400000"/>
          </a:ln>
        </p:spPr>
      </p:pic>
      <p:pic>
        <p:nvPicPr>
          <p:cNvPr id="593" name="image35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25208" y="155102"/>
            <a:ext cx="3485155" cy="3240805"/>
          </a:xfrm>
          <a:prstGeom prst="rect">
            <a:avLst/>
          </a:prstGeom>
          <a:ln w="12700">
            <a:miter lim="400000"/>
          </a:ln>
        </p:spPr>
      </p:pic>
      <p:sp>
        <p:nvSpPr>
          <p:cNvPr id="594" name="Shape 594"/>
          <p:cNvSpPr/>
          <p:nvPr/>
        </p:nvSpPr>
        <p:spPr>
          <a:xfrm>
            <a:off x="313899" y="618120"/>
            <a:ext cx="4435522" cy="2733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171450" indent="-171450">
              <a:buSzPct val="100000"/>
              <a:buFont typeface="Arial"/>
              <a:buChar char="•"/>
              <a:defRPr b="1">
                <a:solidFill>
                  <a:srgbClr val="17406D"/>
                </a:solidFill>
              </a:defRPr>
            </a:pPr>
            <a:r>
              <a:t>Segít a fiatalosság megőrzésében, hatásos a szabadgyökök ellen</a:t>
            </a:r>
            <a:br/>
            <a:endParaRPr/>
          </a:p>
          <a:p>
            <a:pPr marL="171450" indent="-171450">
              <a:buSzPct val="100000"/>
              <a:buFont typeface="Arial"/>
              <a:buChar char="•"/>
              <a:defRPr b="1">
                <a:solidFill>
                  <a:srgbClr val="17406D"/>
                </a:solidFill>
              </a:defRPr>
            </a:pPr>
            <a:r>
              <a:t>Támogatja a szív- és érrendszert</a:t>
            </a:r>
          </a:p>
          <a:p>
            <a:pPr marL="171450" indent="-171450">
              <a:buSzPct val="100000"/>
              <a:buFont typeface="Arial"/>
              <a:buChar char="•"/>
              <a:defRPr b="1">
                <a:solidFill>
                  <a:srgbClr val="17406D"/>
                </a:solidFill>
              </a:defRPr>
            </a:pPr>
            <a:endParaRPr/>
          </a:p>
          <a:p>
            <a:pPr marL="171450" indent="-171450">
              <a:buSzPct val="100000"/>
              <a:buFont typeface="Arial"/>
              <a:buChar char="•"/>
              <a:defRPr b="1">
                <a:solidFill>
                  <a:srgbClr val="17406D"/>
                </a:solidFill>
              </a:defRPr>
            </a:pPr>
            <a:r>
              <a:t>Nagyszerű szuper-élelmiszer, népszerű adaléka a korszerű szépítő és karcsúsító termékeknek.</a:t>
            </a:r>
            <a:br/>
            <a:endParaRPr sz="1700"/>
          </a:p>
        </p:txBody>
      </p:sp>
      <p:sp>
        <p:nvSpPr>
          <p:cNvPr id="595" name="Shape 595"/>
          <p:cNvSpPr/>
          <p:nvPr/>
        </p:nvSpPr>
        <p:spPr>
          <a:xfrm>
            <a:off x="5336274" y="295540"/>
            <a:ext cx="2807528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/>
            </a:lvl1pPr>
          </a:lstStyle>
          <a:p>
            <a:r>
              <a:t>Acai bogyó</a:t>
            </a:r>
          </a:p>
        </p:txBody>
      </p:sp>
      <p:pic>
        <p:nvPicPr>
          <p:cNvPr id="596" name="image3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16218" y="2318586"/>
            <a:ext cx="1706564" cy="1146176"/>
          </a:xfrm>
          <a:prstGeom prst="rect">
            <a:avLst/>
          </a:prstGeom>
          <a:ln w="12700">
            <a:miter lim="400000"/>
          </a:ln>
        </p:spPr>
      </p:pic>
      <p:sp>
        <p:nvSpPr>
          <p:cNvPr id="597" name="Shape 597"/>
          <p:cNvSpPr/>
          <p:nvPr/>
        </p:nvSpPr>
        <p:spPr>
          <a:xfrm>
            <a:off x="7212244" y="2556752"/>
            <a:ext cx="1514511" cy="574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1600" b="1">
                <a:solidFill>
                  <a:srgbClr val="FFFFFF"/>
                </a:solidFill>
              </a:defRPr>
            </a:lvl1pPr>
          </a:lstStyle>
          <a:p>
            <a:r>
              <a:t>Ismert antioxidáns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push dir="u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Shape 601"/>
          <p:cNvSpPr/>
          <p:nvPr/>
        </p:nvSpPr>
        <p:spPr>
          <a:xfrm>
            <a:off x="0" y="0"/>
            <a:ext cx="9144000" cy="3835022"/>
          </a:xfrm>
          <a:prstGeom prst="rect">
            <a:avLst/>
          </a:prstGeom>
          <a:solidFill>
            <a:srgbClr val="FFFFFF"/>
          </a:solidFill>
          <a:ln>
            <a:solidFill>
              <a:srgbClr val="00B050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602" name="image21.pdf" descr="CC_Logo_White.ep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3801" y="352585"/>
            <a:ext cx="466563" cy="308534"/>
          </a:xfrm>
          <a:prstGeom prst="rect">
            <a:avLst/>
          </a:prstGeom>
          <a:ln w="12700">
            <a:miter lim="400000"/>
          </a:ln>
        </p:spPr>
      </p:pic>
      <p:sp>
        <p:nvSpPr>
          <p:cNvPr id="603" name="Shape 603"/>
          <p:cNvSpPr/>
          <p:nvPr/>
        </p:nvSpPr>
        <p:spPr>
          <a:xfrm>
            <a:off x="508592" y="4160230"/>
            <a:ext cx="8258176" cy="739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/>
          <a:p>
            <a:pPr algn="ctr">
              <a:defRPr sz="1400" b="1">
                <a:solidFill>
                  <a:srgbClr val="387026"/>
                </a:solidFill>
                <a:latin typeface="Raleway"/>
                <a:ea typeface="Raleway"/>
                <a:cs typeface="Raleway"/>
                <a:sym typeface="Raleway"/>
              </a:defRPr>
            </a:pPr>
            <a:r>
              <a:t>A PEKTIN ÉS SOK MÁS HASZNOS TÁPANYAG FORRÁSA!</a:t>
            </a:r>
            <a:br/>
            <a:r>
              <a:rPr b="0">
                <a:solidFill>
                  <a:srgbClr val="BD39A4"/>
                </a:solidFill>
              </a:rPr>
              <a:t>SZILVAPOR</a:t>
            </a:r>
            <a:endParaRPr cap="all">
              <a:solidFill>
                <a:srgbClr val="BD39A4"/>
              </a:solidFill>
            </a:endParaRPr>
          </a:p>
        </p:txBody>
      </p:sp>
      <p:pic>
        <p:nvPicPr>
          <p:cNvPr id="604" name="image3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08798" y="838977"/>
            <a:ext cx="3394669" cy="2377290"/>
          </a:xfrm>
          <a:prstGeom prst="rect">
            <a:avLst/>
          </a:prstGeom>
          <a:ln w="12700">
            <a:miter lim="400000"/>
          </a:ln>
        </p:spPr>
      </p:pic>
      <p:sp>
        <p:nvSpPr>
          <p:cNvPr id="605" name="Shape 605"/>
          <p:cNvSpPr/>
          <p:nvPr/>
        </p:nvSpPr>
        <p:spPr>
          <a:xfrm>
            <a:off x="712763" y="588459"/>
            <a:ext cx="4377673" cy="2860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171450" indent="-171450">
              <a:buSzPct val="100000"/>
              <a:buFont typeface="Arial"/>
              <a:buChar char="•"/>
              <a:defRPr sz="1700" b="1">
                <a:solidFill>
                  <a:srgbClr val="17406D"/>
                </a:solidFill>
              </a:defRPr>
            </a:pPr>
            <a:r>
              <a:t>Gazdag élelmi rostokban (pektin)</a:t>
            </a:r>
            <a:br/>
            <a:endParaRPr/>
          </a:p>
          <a:p>
            <a:pPr marL="171450" indent="-171450">
              <a:buSzPct val="100000"/>
              <a:buFont typeface="Arial"/>
              <a:buChar char="•"/>
              <a:defRPr sz="1700" b="1">
                <a:solidFill>
                  <a:srgbClr val="17406D"/>
                </a:solidFill>
              </a:defRPr>
            </a:pPr>
            <a:r>
              <a:t>Káliumot, foszfort, magnéziumot, vasat, vitaminokat, szerves savakat tartalmaz</a:t>
            </a:r>
            <a:br/>
            <a:endParaRPr/>
          </a:p>
          <a:p>
            <a:pPr marL="171450" indent="-171450">
              <a:buSzPct val="100000"/>
              <a:buFont typeface="Arial"/>
              <a:buChar char="•"/>
              <a:defRPr sz="1700" b="1">
                <a:solidFill>
                  <a:srgbClr val="17406D"/>
                </a:solidFill>
              </a:defRPr>
            </a:pPr>
            <a:r>
              <a:t>Enyhe hashajtó hatással bír, segíti a szervezet méregtelenítését</a:t>
            </a:r>
          </a:p>
          <a:p>
            <a:pPr>
              <a:defRPr sz="1700" b="1">
                <a:solidFill>
                  <a:srgbClr val="17406D"/>
                </a:solidFill>
              </a:defRPr>
            </a:pPr>
            <a:endParaRPr/>
          </a:p>
          <a:p>
            <a:pPr marL="171450" indent="-171450">
              <a:buSzPct val="100000"/>
              <a:buFont typeface="Arial"/>
              <a:buChar char="•"/>
              <a:defRPr sz="1700" b="1">
                <a:solidFill>
                  <a:srgbClr val="17406D"/>
                </a:solidFill>
              </a:defRPr>
            </a:pPr>
            <a:r>
              <a:t>Normalizálja a koleszterinszintet</a:t>
            </a:r>
            <a:br/>
            <a:endParaRPr sz="1600"/>
          </a:p>
        </p:txBody>
      </p:sp>
      <p:sp>
        <p:nvSpPr>
          <p:cNvPr id="606" name="Shape 606"/>
          <p:cNvSpPr/>
          <p:nvPr/>
        </p:nvSpPr>
        <p:spPr>
          <a:xfrm>
            <a:off x="5410880" y="542898"/>
            <a:ext cx="2807527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/>
            </a:lvl1pPr>
          </a:lstStyle>
          <a:p>
            <a:r>
              <a:t>Szilva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push dir="u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Shape 610"/>
          <p:cNvSpPr>
            <a:spLocks noGrp="1"/>
          </p:cNvSpPr>
          <p:nvPr>
            <p:ph type="sldNum" sz="quarter" idx="2"/>
          </p:nvPr>
        </p:nvSpPr>
        <p:spPr>
          <a:xfrm>
            <a:off x="8413191" y="4726122"/>
            <a:ext cx="273609" cy="26924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24</a:t>
            </a:fld>
            <a:endParaRPr/>
          </a:p>
        </p:txBody>
      </p:sp>
      <p:sp>
        <p:nvSpPr>
          <p:cNvPr id="611" name="Shape 611"/>
          <p:cNvSpPr/>
          <p:nvPr/>
        </p:nvSpPr>
        <p:spPr>
          <a:xfrm>
            <a:off x="428625" y="3807140"/>
            <a:ext cx="8258175" cy="586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/>
          <a:p>
            <a:pPr algn="ctr">
              <a:defRPr b="1">
                <a:solidFill>
                  <a:srgbClr val="387026"/>
                </a:solidFill>
                <a:latin typeface="Raleway"/>
                <a:ea typeface="Raleway"/>
                <a:cs typeface="Raleway"/>
                <a:sym typeface="Raleway"/>
              </a:defRPr>
            </a:pPr>
            <a:r>
              <a:t>TERMÉSZETES BOGYÓSGYÜMÖLCS ÍZ, AROMA, ÉDESÍTŐ:</a:t>
            </a:r>
            <a:br/>
            <a:r>
              <a:rPr sz="1400" b="0">
                <a:solidFill>
                  <a:srgbClr val="BD39A4"/>
                </a:solidFill>
              </a:rPr>
              <a:t>RIBIZLI, MEGGY, FEKETE ÁFONYA, SZTEVIOZID</a:t>
            </a:r>
          </a:p>
        </p:txBody>
      </p:sp>
      <p:pic>
        <p:nvPicPr>
          <p:cNvPr id="612" name="image3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34" y="0"/>
            <a:ext cx="3379667" cy="3379667"/>
          </a:xfrm>
          <a:prstGeom prst="rect">
            <a:avLst/>
          </a:prstGeom>
          <a:ln w="12700">
            <a:miter lim="400000"/>
          </a:ln>
        </p:spPr>
      </p:pic>
      <p:pic>
        <p:nvPicPr>
          <p:cNvPr id="613" name="image39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3476" y="914780"/>
            <a:ext cx="1793006" cy="1031592"/>
          </a:xfrm>
          <a:prstGeom prst="rect">
            <a:avLst/>
          </a:prstGeom>
          <a:ln w="12700">
            <a:miter lim="400000"/>
          </a:ln>
        </p:spPr>
      </p:pic>
      <p:sp>
        <p:nvSpPr>
          <p:cNvPr id="614" name="Shape 614"/>
          <p:cNvSpPr/>
          <p:nvPr/>
        </p:nvSpPr>
        <p:spPr>
          <a:xfrm>
            <a:off x="2666999" y="1405674"/>
            <a:ext cx="2151342" cy="574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1600" b="1">
                <a:solidFill>
                  <a:srgbClr val="17406D"/>
                </a:solidFill>
              </a:defRPr>
            </a:lvl1pPr>
          </a:lstStyle>
          <a:p>
            <a:r>
              <a:t>Természetes aromák és édesítőszerek</a:t>
            </a:r>
          </a:p>
        </p:txBody>
      </p:sp>
      <p:pic>
        <p:nvPicPr>
          <p:cNvPr id="615" name="image4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44606" y="1935010"/>
            <a:ext cx="1408594" cy="1126745"/>
          </a:xfrm>
          <a:prstGeom prst="rect">
            <a:avLst/>
          </a:prstGeom>
          <a:ln w="12700">
            <a:miter lim="400000"/>
          </a:ln>
        </p:spPr>
      </p:pic>
      <p:pic>
        <p:nvPicPr>
          <p:cNvPr id="616" name="image41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77664" y="2016618"/>
            <a:ext cx="1371601" cy="963529"/>
          </a:xfrm>
          <a:prstGeom prst="rect">
            <a:avLst/>
          </a:prstGeom>
          <a:ln w="12700">
            <a:miter lim="400000"/>
          </a:ln>
        </p:spPr>
      </p:pic>
      <p:pic>
        <p:nvPicPr>
          <p:cNvPr id="617" name="image42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82820" y="825029"/>
            <a:ext cx="1161290" cy="116129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push dir="u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1" name="image4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2105"/>
            <a:ext cx="2838735" cy="4237877"/>
          </a:xfrm>
          <a:prstGeom prst="rect">
            <a:avLst/>
          </a:prstGeom>
          <a:ln w="12700">
            <a:miter lim="400000"/>
          </a:ln>
        </p:spPr>
      </p:pic>
      <p:sp>
        <p:nvSpPr>
          <p:cNvPr id="622" name="Shape 622"/>
          <p:cNvSpPr/>
          <p:nvPr/>
        </p:nvSpPr>
        <p:spPr>
          <a:xfrm>
            <a:off x="-1" y="4225771"/>
            <a:ext cx="9144001" cy="917731"/>
          </a:xfrm>
          <a:prstGeom prst="rect">
            <a:avLst/>
          </a:prstGeom>
          <a:solidFill>
            <a:srgbClr val="C53166"/>
          </a:soli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089CA3"/>
                </a:solidFill>
              </a:defRPr>
            </a:pPr>
            <a:endParaRPr/>
          </a:p>
        </p:txBody>
      </p:sp>
      <p:sp>
        <p:nvSpPr>
          <p:cNvPr id="623" name="Shape 623"/>
          <p:cNvSpPr/>
          <p:nvPr/>
        </p:nvSpPr>
        <p:spPr>
          <a:xfrm>
            <a:off x="2306471" y="4225771"/>
            <a:ext cx="6491300" cy="624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3600" b="1">
                <a:solidFill>
                  <a:srgbClr val="FFFFFF"/>
                </a:solidFill>
              </a:defRPr>
            </a:lvl1pPr>
          </a:lstStyle>
          <a:p>
            <a:r>
              <a:t>A HI-FIBER termék előnyei</a:t>
            </a:r>
          </a:p>
        </p:txBody>
      </p:sp>
      <p:sp>
        <p:nvSpPr>
          <p:cNvPr id="624" name="Shape 624"/>
          <p:cNvSpPr/>
          <p:nvPr/>
        </p:nvSpPr>
        <p:spPr>
          <a:xfrm>
            <a:off x="3957850" y="282044"/>
            <a:ext cx="4839920" cy="4193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1600" b="1">
                <a:solidFill>
                  <a:srgbClr val="BD39A4"/>
                </a:solidFill>
              </a:defRPr>
            </a:pPr>
            <a:r>
              <a:t>Kellemes természetes íz</a:t>
            </a:r>
            <a:br/>
            <a:r>
              <a:rPr b="0">
                <a:solidFill>
                  <a:srgbClr val="000000"/>
                </a:solidFill>
              </a:rPr>
              <a:t>bogyósgyümölcs aromák + szteviozid édesítőszer</a:t>
            </a:r>
            <a:br>
              <a:rPr b="0">
                <a:solidFill>
                  <a:srgbClr val="000000"/>
                </a:solidFill>
              </a:rPr>
            </a:br>
            <a:endParaRPr b="0">
              <a:solidFill>
                <a:srgbClr val="000000"/>
              </a:solidFill>
            </a:endParaRPr>
          </a:p>
          <a:p>
            <a:pPr>
              <a:defRPr sz="1600" b="1">
                <a:solidFill>
                  <a:srgbClr val="BD39A4"/>
                </a:solidFill>
              </a:defRPr>
            </a:pPr>
            <a:r>
              <a:t>Javítja az emésztést</a:t>
            </a:r>
            <a:br/>
            <a:r>
              <a:rPr b="0">
                <a:solidFill>
                  <a:srgbClr val="000000"/>
                </a:solidFill>
              </a:rPr>
              <a:t>és ezzel együtt segít az egészség megóvásában</a:t>
            </a:r>
          </a:p>
          <a:p>
            <a:pPr>
              <a:defRPr sz="1600" b="1" u="sng"/>
            </a:pPr>
            <a:endParaRPr b="0">
              <a:solidFill>
                <a:srgbClr val="000000"/>
              </a:solidFill>
            </a:endParaRPr>
          </a:p>
          <a:p>
            <a:pPr>
              <a:defRPr sz="1600" b="1">
                <a:solidFill>
                  <a:srgbClr val="BD39A4"/>
                </a:solidFill>
              </a:defRPr>
            </a:pPr>
            <a:r>
              <a:t>Védi a gyomrot és a bélrendszert az irritációtól</a:t>
            </a:r>
          </a:p>
          <a:p>
            <a:pPr>
              <a:defRPr sz="1600"/>
            </a:pPr>
            <a:r>
              <a:t>összetételében megtalálható az aloe gél és a glutamin aminosav</a:t>
            </a:r>
          </a:p>
          <a:p>
            <a:pPr>
              <a:defRPr sz="1600" b="1"/>
            </a:pPr>
            <a:endParaRPr/>
          </a:p>
          <a:p>
            <a:pPr>
              <a:defRPr sz="1600" b="1">
                <a:solidFill>
                  <a:srgbClr val="BD39A4"/>
                </a:solidFill>
              </a:defRPr>
            </a:pPr>
            <a:r>
              <a:t>Elkészítése könnyű és gyors </a:t>
            </a:r>
            <a:br/>
            <a:r>
              <a:rPr b="0">
                <a:solidFill>
                  <a:srgbClr val="000000"/>
                </a:solidFill>
              </a:rPr>
              <a:t>mindössze egy pohár víz szükséges hozzá</a:t>
            </a:r>
          </a:p>
          <a:p>
            <a:pPr>
              <a:defRPr sz="1600" b="1">
                <a:solidFill>
                  <a:srgbClr val="BD39A4"/>
                </a:solidFill>
              </a:defRPr>
            </a:pPr>
            <a:endParaRPr b="0">
              <a:solidFill>
                <a:srgbClr val="000000"/>
              </a:solidFill>
            </a:endParaRPr>
          </a:p>
          <a:p>
            <a:pPr>
              <a:defRPr sz="1600" b="1">
                <a:solidFill>
                  <a:srgbClr val="BD39A4"/>
                </a:solidFill>
              </a:defRPr>
            </a:pPr>
            <a:r>
              <a:t>Segít a testsúly normális szinten tartásában</a:t>
            </a:r>
            <a:br/>
            <a:r>
              <a:rPr b="0">
                <a:solidFill>
                  <a:srgbClr val="000000"/>
                </a:solidFill>
              </a:rPr>
              <a:t>a jóllakottság érzetét biztosítja felesleges kalóriák nélkül</a:t>
            </a:r>
            <a:br>
              <a:rPr b="0">
                <a:solidFill>
                  <a:srgbClr val="000000"/>
                </a:solidFill>
              </a:rPr>
            </a:br>
            <a:endParaRPr b="0">
              <a:solidFill>
                <a:srgbClr val="000000"/>
              </a:solidFill>
            </a:endParaRPr>
          </a:p>
        </p:txBody>
      </p:sp>
      <p:pic>
        <p:nvPicPr>
          <p:cNvPr id="625" name="image4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6471" y="2377276"/>
            <a:ext cx="1815152" cy="181515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push dir="u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Shape 627"/>
          <p:cNvSpPr/>
          <p:nvPr/>
        </p:nvSpPr>
        <p:spPr>
          <a:xfrm>
            <a:off x="2917370" y="1715396"/>
            <a:ext cx="6052459" cy="1717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1400" b="1">
                <a:solidFill>
                  <a:srgbClr val="BD39A4"/>
                </a:solidFill>
              </a:defRPr>
            </a:pPr>
            <a:br/>
            <a:r>
              <a:rPr sz="4800">
                <a:solidFill>
                  <a:srgbClr val="D15B9E"/>
                </a:solidFill>
              </a:rPr>
              <a:t> </a:t>
            </a:r>
            <a:r>
              <a:rPr sz="3800">
                <a:solidFill>
                  <a:srgbClr val="D15B9E"/>
                </a:solidFill>
              </a:rPr>
              <a:t>= mindössze 25 kalória!</a:t>
            </a:r>
            <a:r>
              <a:rPr sz="4800">
                <a:solidFill>
                  <a:srgbClr val="D15B9E"/>
                </a:solidFill>
              </a:rPr>
              <a:t> </a:t>
            </a:r>
            <a:br>
              <a:rPr sz="4800">
                <a:solidFill>
                  <a:srgbClr val="D15B9E"/>
                </a:solidFill>
              </a:rPr>
            </a:br>
            <a:endParaRPr sz="4800">
              <a:solidFill>
                <a:srgbClr val="D15B9E"/>
              </a:solidFill>
            </a:endParaRPr>
          </a:p>
        </p:txBody>
      </p:sp>
      <p:pic>
        <p:nvPicPr>
          <p:cNvPr id="628" name="image4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730" y="732883"/>
            <a:ext cx="2761495" cy="414346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push dir="u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2" name="image46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5843" y="1903161"/>
            <a:ext cx="1651382" cy="1422876"/>
          </a:xfrm>
          <a:prstGeom prst="rect">
            <a:avLst/>
          </a:prstGeom>
          <a:ln w="12700">
            <a:miter lim="400000"/>
          </a:ln>
        </p:spPr>
      </p:pic>
      <p:sp>
        <p:nvSpPr>
          <p:cNvPr id="633" name="Shape 633"/>
          <p:cNvSpPr/>
          <p:nvPr/>
        </p:nvSpPr>
        <p:spPr>
          <a:xfrm>
            <a:off x="1231615" y="230784"/>
            <a:ext cx="6894946" cy="1209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4800" b="1">
                <a:solidFill>
                  <a:srgbClr val="BD39A4"/>
                </a:solidFill>
              </a:defRPr>
            </a:pPr>
            <a:r>
              <a:t>Eubiotikus vacsora</a:t>
            </a:r>
            <a:br/>
            <a:r>
              <a:rPr sz="2800"/>
              <a:t>(lefekvés előtt 1 órával)</a:t>
            </a:r>
          </a:p>
        </p:txBody>
      </p:sp>
      <p:sp>
        <p:nvSpPr>
          <p:cNvPr id="634" name="Shape 634"/>
          <p:cNvSpPr/>
          <p:nvPr/>
        </p:nvSpPr>
        <p:spPr>
          <a:xfrm>
            <a:off x="684589" y="3525611"/>
            <a:ext cx="3800006" cy="13771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 defTabSz="905758">
              <a:spcBef>
                <a:spcPts val="400"/>
              </a:spcBef>
              <a:defRPr sz="2000" b="1"/>
            </a:pPr>
            <a:r>
              <a:t>Tej és erjesztett tejtermékek</a:t>
            </a:r>
          </a:p>
          <a:p>
            <a:pPr defTabSz="905758">
              <a:spcBef>
                <a:spcPts val="1500"/>
              </a:spcBef>
              <a:defRPr sz="2000">
                <a:latin typeface="Tahoma"/>
                <a:ea typeface="Tahoma"/>
                <a:cs typeface="Tahoma"/>
                <a:sym typeface="Tahoma"/>
              </a:defRPr>
            </a:pPr>
            <a:endParaRPr/>
          </a:p>
        </p:txBody>
      </p:sp>
      <p:sp>
        <p:nvSpPr>
          <p:cNvPr id="635" name="Shape 635"/>
          <p:cNvSpPr/>
          <p:nvPr/>
        </p:nvSpPr>
        <p:spPr>
          <a:xfrm>
            <a:off x="4410507" y="3522436"/>
            <a:ext cx="4733493" cy="383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 defTabSz="905758">
              <a:spcBef>
                <a:spcPts val="400"/>
              </a:spcBef>
              <a:defRPr sz="2000" b="1"/>
            </a:lvl1pPr>
          </a:lstStyle>
          <a:p>
            <a:r>
              <a:t>Egy adag HI-FIBER</a:t>
            </a:r>
          </a:p>
        </p:txBody>
      </p:sp>
      <p:pic>
        <p:nvPicPr>
          <p:cNvPr id="636" name="image47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28705" y="2456596"/>
            <a:ext cx="568477" cy="589102"/>
          </a:xfrm>
          <a:prstGeom prst="rect">
            <a:avLst/>
          </a:prstGeom>
          <a:ln w="12700">
            <a:miter lim="400000"/>
          </a:ln>
        </p:spPr>
      </p:pic>
      <p:pic>
        <p:nvPicPr>
          <p:cNvPr id="637" name="image48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81934" y="1414614"/>
            <a:ext cx="2169053" cy="216905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1" name="image49.jpeg" descr="d:\Users\Olga.Shirimova\Desktop\Hi_Fiber_SLIDE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5088"/>
          </a:xfrm>
          <a:prstGeom prst="rect">
            <a:avLst/>
          </a:prstGeom>
          <a:ln w="12700">
            <a:miter lim="400000"/>
          </a:ln>
        </p:spPr>
      </p:pic>
      <p:sp>
        <p:nvSpPr>
          <p:cNvPr id="642" name="Shape 642"/>
          <p:cNvSpPr/>
          <p:nvPr/>
        </p:nvSpPr>
        <p:spPr>
          <a:xfrm>
            <a:off x="4244454" y="545909"/>
            <a:ext cx="4462819" cy="2440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3200" b="1">
                <a:solidFill>
                  <a:srgbClr val="FFFF00"/>
                </a:solidFill>
              </a:defRPr>
            </a:pPr>
            <a:r>
              <a:t>HI-FIBER</a:t>
            </a:r>
            <a:br/>
            <a:endParaRPr/>
          </a:p>
          <a:p>
            <a:pPr algn="ctr">
              <a:defRPr sz="3200" b="1">
                <a:solidFill>
                  <a:srgbClr val="FFFFFF"/>
                </a:solidFill>
              </a:defRPr>
            </a:pPr>
            <a:r>
              <a:t>Egy rost, </a:t>
            </a:r>
            <a:br/>
            <a:r>
              <a:t>ami még finom is!</a:t>
            </a:r>
          </a:p>
        </p:txBody>
      </p:sp>
      <p:sp>
        <p:nvSpPr>
          <p:cNvPr id="643" name="Shape 643"/>
          <p:cNvSpPr/>
          <p:nvPr/>
        </p:nvSpPr>
        <p:spPr>
          <a:xfrm>
            <a:off x="4428699" y="3698542"/>
            <a:ext cx="1364777" cy="447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1200">
                <a:solidFill>
                  <a:srgbClr val="FFFF99"/>
                </a:solidFill>
              </a:defRPr>
            </a:lvl1pPr>
          </a:lstStyle>
          <a:p>
            <a:r>
              <a:t>Természetes bogyósgyümölcs íz</a:t>
            </a:r>
          </a:p>
        </p:txBody>
      </p:sp>
      <p:sp>
        <p:nvSpPr>
          <p:cNvPr id="644" name="Shape 644"/>
          <p:cNvSpPr/>
          <p:nvPr/>
        </p:nvSpPr>
        <p:spPr>
          <a:xfrm>
            <a:off x="5936775" y="3698542"/>
            <a:ext cx="1078175" cy="447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1200">
                <a:solidFill>
                  <a:srgbClr val="FFFF99"/>
                </a:solidFill>
              </a:defRPr>
            </a:lvl1pPr>
          </a:lstStyle>
          <a:p>
            <a:r>
              <a:t>Magas rosttartalom</a:t>
            </a:r>
          </a:p>
        </p:txBody>
      </p:sp>
      <p:sp>
        <p:nvSpPr>
          <p:cNvPr id="645" name="Shape 645"/>
          <p:cNvSpPr/>
          <p:nvPr/>
        </p:nvSpPr>
        <p:spPr>
          <a:xfrm>
            <a:off x="7158249" y="3698542"/>
            <a:ext cx="1549023" cy="624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1200">
                <a:solidFill>
                  <a:srgbClr val="FFFF99"/>
                </a:solidFill>
              </a:defRPr>
            </a:lvl1pPr>
          </a:lstStyle>
          <a:p>
            <a:r>
              <a:t>Aloe és L-glutamin a bélrendszer védelmére</a:t>
            </a:r>
          </a:p>
        </p:txBody>
      </p:sp>
      <p:sp>
        <p:nvSpPr>
          <p:cNvPr id="646" name="Shape 646"/>
          <p:cNvSpPr/>
          <p:nvPr/>
        </p:nvSpPr>
        <p:spPr>
          <a:xfrm>
            <a:off x="859807" y="409431"/>
            <a:ext cx="996287" cy="650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1000"/>
            </a:lvl1pPr>
          </a:lstStyle>
          <a:p>
            <a:r>
              <a:t>Kiváló kiegészítője bármely étkezésnek!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push dir="u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Shape 648"/>
          <p:cNvSpPr/>
          <p:nvPr/>
        </p:nvSpPr>
        <p:spPr>
          <a:xfrm>
            <a:off x="3328351" y="4461093"/>
            <a:ext cx="2487296" cy="2675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indent="12700" algn="ctr">
              <a:lnSpc>
                <a:spcPts val="2300"/>
              </a:lnSpc>
              <a:defRPr sz="1200" spc="55">
                <a:solidFill>
                  <a:srgbClr val="F2F2F2"/>
                </a:solidFill>
              </a:defRPr>
            </a:lvl1pPr>
          </a:lstStyle>
          <a:p>
            <a:r>
              <a:rPr dirty="0"/>
              <a:t>CORAL-CLUB.COM</a:t>
            </a:r>
          </a:p>
        </p:txBody>
      </p:sp>
      <p:pic>
        <p:nvPicPr>
          <p:cNvPr id="649" name="image1.pdf" descr="CC_Logo_Green.ep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2304" y="145108"/>
            <a:ext cx="515155" cy="340667"/>
          </a:xfrm>
          <a:prstGeom prst="rect">
            <a:avLst/>
          </a:prstGeom>
          <a:ln w="12700">
            <a:miter lim="400000"/>
          </a:ln>
        </p:spPr>
      </p:pic>
      <p:sp>
        <p:nvSpPr>
          <p:cNvPr id="650" name="Shape 650"/>
          <p:cNvSpPr/>
          <p:nvPr/>
        </p:nvSpPr>
        <p:spPr>
          <a:xfrm>
            <a:off x="3505200" y="1230232"/>
            <a:ext cx="5638800" cy="21420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12700" algn="ctr">
              <a:lnSpc>
                <a:spcPts val="5900"/>
              </a:lnSpc>
              <a:defRPr sz="2000" b="1" spc="240">
                <a:latin typeface="Raleway"/>
                <a:ea typeface="Raleway"/>
                <a:cs typeface="Raleway"/>
                <a:sym typeface="Raleway"/>
              </a:defRPr>
            </a:pPr>
            <a:r>
              <a:rPr dirty="0" err="1"/>
              <a:t>Kiskereskedelmi</a:t>
            </a:r>
            <a:r>
              <a:rPr dirty="0"/>
              <a:t> </a:t>
            </a:r>
            <a:r>
              <a:rPr dirty="0" err="1"/>
              <a:t>ára</a:t>
            </a:r>
            <a:r>
              <a:rPr dirty="0"/>
              <a:t>: </a:t>
            </a:r>
            <a:r>
              <a:rPr lang="hu-HU" dirty="0"/>
              <a:t>25 f.e.*</a:t>
            </a:r>
            <a:endParaRPr dirty="0"/>
          </a:p>
          <a:p>
            <a:pPr indent="12700" algn="ctr">
              <a:lnSpc>
                <a:spcPts val="5900"/>
              </a:lnSpc>
              <a:defRPr sz="2000" b="1" spc="240">
                <a:latin typeface="Raleway"/>
                <a:ea typeface="Raleway"/>
                <a:cs typeface="Raleway"/>
                <a:sym typeface="Raleway"/>
              </a:defRPr>
            </a:pPr>
            <a:r>
              <a:rPr dirty="0"/>
              <a:t>Klub</a:t>
            </a:r>
            <a:r>
              <a:rPr lang="hu-HU" dirty="0"/>
              <a:t>tag</a:t>
            </a:r>
            <a:r>
              <a:rPr dirty="0" err="1"/>
              <a:t>ára</a:t>
            </a:r>
            <a:r>
              <a:rPr dirty="0"/>
              <a:t>: </a:t>
            </a:r>
            <a:r>
              <a:rPr lang="hu-HU" dirty="0"/>
              <a:t>20 f.e.*</a:t>
            </a:r>
            <a:endParaRPr dirty="0"/>
          </a:p>
          <a:p>
            <a:pPr indent="12700" algn="ctr">
              <a:lnSpc>
                <a:spcPts val="5900"/>
              </a:lnSpc>
              <a:defRPr sz="2000" b="1" spc="240">
                <a:latin typeface="Raleway"/>
                <a:ea typeface="Raleway"/>
                <a:cs typeface="Raleway"/>
                <a:sym typeface="Raleway"/>
              </a:defRPr>
            </a:pPr>
            <a:r>
              <a:rPr dirty="0"/>
              <a:t>12 </a:t>
            </a:r>
            <a:r>
              <a:rPr dirty="0" err="1"/>
              <a:t>bónuszpont</a:t>
            </a:r>
            <a:endParaRPr dirty="0"/>
          </a:p>
        </p:txBody>
      </p:sp>
      <p:pic>
        <p:nvPicPr>
          <p:cNvPr id="651" name="image5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12" y="282609"/>
            <a:ext cx="4486263" cy="4486262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Szövegdoboz 1">
            <a:extLst>
              <a:ext uri="{FF2B5EF4-FFF2-40B4-BE49-F238E27FC236}">
                <a16:creationId xmlns:a16="http://schemas.microsoft.com/office/drawing/2014/main" id="{561DB111-B65C-4C40-06F0-EBF48782B93A}"/>
              </a:ext>
            </a:extLst>
          </p:cNvPr>
          <p:cNvSpPr txBox="1"/>
          <p:nvPr/>
        </p:nvSpPr>
        <p:spPr>
          <a:xfrm>
            <a:off x="190512" y="4676226"/>
            <a:ext cx="3737240" cy="18466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hu-HU" sz="600" b="1" i="1" spc="240" dirty="0">
                <a:latin typeface="Raleway"/>
              </a:rPr>
              <a:t>*Aktuális váltási árfolyamot keresse kirendeltségünkön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push dir="u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Shape 401"/>
          <p:cNvSpPr/>
          <p:nvPr/>
        </p:nvSpPr>
        <p:spPr>
          <a:xfrm>
            <a:off x="-4763" y="2569"/>
            <a:ext cx="9153526" cy="5143501"/>
          </a:xfrm>
          <a:prstGeom prst="rect">
            <a:avLst/>
          </a:prstGeom>
          <a:solidFill>
            <a:srgbClr val="A6AAA9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02" name="Shape 402"/>
          <p:cNvSpPr>
            <a:spLocks noGrp="1"/>
          </p:cNvSpPr>
          <p:nvPr>
            <p:ph type="sldNum" sz="quarter" idx="4294967295"/>
          </p:nvPr>
        </p:nvSpPr>
        <p:spPr>
          <a:xfrm>
            <a:off x="8936431" y="4609624"/>
            <a:ext cx="207569" cy="307340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>
            <a:lvl1pPr>
              <a:defRPr sz="1400" spc="36"/>
            </a:lvl1pPr>
          </a:lstStyle>
          <a:p>
            <a:fld id="{86CB4B4D-7CA3-9044-876B-883B54F8677D}" type="slidenum">
              <a:t>3</a:t>
            </a:fld>
            <a:endParaRPr/>
          </a:p>
        </p:txBody>
      </p:sp>
      <p:pic>
        <p:nvPicPr>
          <p:cNvPr id="403" name="image1.pdf" descr="CC_Logo_Green.ep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2304" y="145108"/>
            <a:ext cx="515155" cy="340667"/>
          </a:xfrm>
          <a:prstGeom prst="rect">
            <a:avLst/>
          </a:prstGeom>
          <a:ln w="12700">
            <a:miter lim="400000"/>
          </a:ln>
        </p:spPr>
      </p:pic>
      <p:pic>
        <p:nvPicPr>
          <p:cNvPr id="404" name="image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6200" y="0"/>
            <a:ext cx="9224961" cy="4079250"/>
          </a:xfrm>
          <a:prstGeom prst="rect">
            <a:avLst/>
          </a:prstGeom>
          <a:ln w="12700">
            <a:miter lim="400000"/>
          </a:ln>
        </p:spPr>
      </p:pic>
      <p:sp>
        <p:nvSpPr>
          <p:cNvPr id="405" name="Shape 405"/>
          <p:cNvSpPr/>
          <p:nvPr/>
        </p:nvSpPr>
        <p:spPr>
          <a:xfrm>
            <a:off x="-76200" y="3767216"/>
            <a:ext cx="9224961" cy="1378853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06" name="Shape 406"/>
          <p:cNvSpPr/>
          <p:nvPr/>
        </p:nvSpPr>
        <p:spPr>
          <a:xfrm>
            <a:off x="339725" y="3989337"/>
            <a:ext cx="8464550" cy="1158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>
                <a:solidFill>
                  <a:srgbClr val="FFFF99"/>
                </a:solidFill>
              </a:defRPr>
            </a:lvl1pPr>
          </a:lstStyle>
          <a:p>
            <a:r>
              <a:t>A legtöbb ember a második lehetőséget választja  - kolbászt, süteményeket, sült krumplit, hamburgert, édességet, pizzát. De ezeknek az élelmiszereknek alacsony a rosttartalma.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push dir="u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Shape 410"/>
          <p:cNvSpPr/>
          <p:nvPr/>
        </p:nvSpPr>
        <p:spPr>
          <a:xfrm>
            <a:off x="-4763" y="2569"/>
            <a:ext cx="9153526" cy="5143501"/>
          </a:xfrm>
          <a:prstGeom prst="rect">
            <a:avLst/>
          </a:prstGeom>
          <a:solidFill>
            <a:srgbClr val="A6AAA9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11" name="Shape 411"/>
          <p:cNvSpPr>
            <a:spLocks noGrp="1"/>
          </p:cNvSpPr>
          <p:nvPr>
            <p:ph type="sldNum" sz="quarter" idx="4294967295"/>
          </p:nvPr>
        </p:nvSpPr>
        <p:spPr>
          <a:xfrm>
            <a:off x="8936431" y="4609624"/>
            <a:ext cx="207569" cy="307340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>
            <a:lvl1pPr>
              <a:defRPr sz="1400" spc="36"/>
            </a:lvl1pPr>
          </a:lstStyle>
          <a:p>
            <a:fld id="{86CB4B4D-7CA3-9044-876B-883B54F8677D}" type="slidenum">
              <a:t>4</a:t>
            </a:fld>
            <a:endParaRPr/>
          </a:p>
        </p:txBody>
      </p:sp>
      <p:pic>
        <p:nvPicPr>
          <p:cNvPr id="412" name="image1.pdf" descr="CC_Logo_Green.ep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2304" y="145108"/>
            <a:ext cx="515155" cy="340667"/>
          </a:xfrm>
          <a:prstGeom prst="rect">
            <a:avLst/>
          </a:prstGeom>
          <a:ln w="12700">
            <a:miter lim="400000"/>
          </a:ln>
        </p:spPr>
      </p:pic>
      <p:sp>
        <p:nvSpPr>
          <p:cNvPr id="413" name="Shape 413"/>
          <p:cNvSpPr/>
          <p:nvPr/>
        </p:nvSpPr>
        <p:spPr>
          <a:xfrm>
            <a:off x="-128588" y="145108"/>
            <a:ext cx="9401176" cy="51435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14" name="Shape 414"/>
          <p:cNvSpPr/>
          <p:nvPr/>
        </p:nvSpPr>
        <p:spPr>
          <a:xfrm>
            <a:off x="3000374" y="290279"/>
            <a:ext cx="5329509" cy="904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2800" b="1">
                <a:solidFill>
                  <a:srgbClr val="D15B9E"/>
                </a:solidFill>
              </a:defRPr>
            </a:lvl1pPr>
          </a:lstStyle>
          <a:p>
            <a:r>
              <a:t>Feldolgozott étel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415" name="Shape 415"/>
          <p:cNvSpPr/>
          <p:nvPr/>
        </p:nvSpPr>
        <p:spPr>
          <a:xfrm>
            <a:off x="6106716" y="905832"/>
            <a:ext cx="1635126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/>
            </a:lvl1pPr>
          </a:lstStyle>
          <a:p>
            <a:r>
              <a:t>Habzsolás</a:t>
            </a:r>
          </a:p>
        </p:txBody>
      </p:sp>
      <p:sp>
        <p:nvSpPr>
          <p:cNvPr id="416" name="Shape 416"/>
          <p:cNvSpPr/>
          <p:nvPr/>
        </p:nvSpPr>
        <p:spPr>
          <a:xfrm>
            <a:off x="6808735" y="3069354"/>
            <a:ext cx="1828009" cy="624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/>
            </a:lvl1pPr>
          </a:lstStyle>
          <a:p>
            <a:r>
              <a:t>Vércukorszint emelkedése</a:t>
            </a:r>
          </a:p>
        </p:txBody>
      </p:sp>
      <p:sp>
        <p:nvSpPr>
          <p:cNvPr id="417" name="Shape 417"/>
          <p:cNvSpPr/>
          <p:nvPr/>
        </p:nvSpPr>
        <p:spPr>
          <a:xfrm>
            <a:off x="6751545" y="1637229"/>
            <a:ext cx="1942390" cy="891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/>
            </a:lvl1pPr>
          </a:lstStyle>
          <a:p>
            <a:r>
              <a:t>Vitamin-, rost-, ásványianyag-hiány</a:t>
            </a:r>
          </a:p>
        </p:txBody>
      </p:sp>
      <p:sp>
        <p:nvSpPr>
          <p:cNvPr id="418" name="Shape 418"/>
          <p:cNvSpPr/>
          <p:nvPr/>
        </p:nvSpPr>
        <p:spPr>
          <a:xfrm>
            <a:off x="491319" y="2352371"/>
            <a:ext cx="1874149" cy="624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/>
            </a:lvl1pPr>
          </a:lstStyle>
          <a:p>
            <a:r>
              <a:t>Magas koleszterint</a:t>
            </a:r>
          </a:p>
        </p:txBody>
      </p:sp>
      <p:sp>
        <p:nvSpPr>
          <p:cNvPr id="419" name="Shape 419"/>
          <p:cNvSpPr/>
          <p:nvPr/>
        </p:nvSpPr>
        <p:spPr>
          <a:xfrm>
            <a:off x="903383" y="3683632"/>
            <a:ext cx="2049368" cy="624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/>
            </a:lvl1pPr>
          </a:lstStyle>
          <a:p>
            <a:r>
              <a:t>Mérgek felhalmozódása</a:t>
            </a:r>
          </a:p>
        </p:txBody>
      </p:sp>
      <p:sp>
        <p:nvSpPr>
          <p:cNvPr id="420" name="Shape 420"/>
          <p:cNvSpPr/>
          <p:nvPr/>
        </p:nvSpPr>
        <p:spPr>
          <a:xfrm>
            <a:off x="955767" y="940280"/>
            <a:ext cx="1874150" cy="891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/>
            </a:lvl1pPr>
          </a:lstStyle>
          <a:p>
            <a:r>
              <a:t>Depresszió, apátia, elerőtlenedés</a:t>
            </a:r>
          </a:p>
        </p:txBody>
      </p:sp>
      <p:pic>
        <p:nvPicPr>
          <p:cNvPr id="421" name="image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52750" y="951900"/>
            <a:ext cx="3211514" cy="3211514"/>
          </a:xfrm>
          <a:prstGeom prst="rect">
            <a:avLst/>
          </a:prstGeom>
          <a:ln w="12700">
            <a:miter lim="400000"/>
          </a:ln>
        </p:spPr>
      </p:pic>
      <p:sp>
        <p:nvSpPr>
          <p:cNvPr id="422" name="Shape 422"/>
          <p:cNvSpPr/>
          <p:nvPr/>
        </p:nvSpPr>
        <p:spPr>
          <a:xfrm>
            <a:off x="3375869" y="4057670"/>
            <a:ext cx="2049368" cy="891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/>
            </a:lvl1pPr>
          </a:lstStyle>
          <a:p>
            <a:r>
              <a:t>Emésztési és széklet problémák</a:t>
            </a:r>
          </a:p>
        </p:txBody>
      </p:sp>
      <p:sp>
        <p:nvSpPr>
          <p:cNvPr id="423" name="Shape 423"/>
          <p:cNvSpPr/>
          <p:nvPr/>
        </p:nvSpPr>
        <p:spPr>
          <a:xfrm>
            <a:off x="6010274" y="4015394"/>
            <a:ext cx="1828009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/>
            </a:lvl1pPr>
          </a:lstStyle>
          <a:p>
            <a:r>
              <a:t>Túlsúly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push dir="u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Shape 427"/>
          <p:cNvSpPr/>
          <p:nvPr/>
        </p:nvSpPr>
        <p:spPr>
          <a:xfrm>
            <a:off x="-4763" y="2569"/>
            <a:ext cx="9153526" cy="5143501"/>
          </a:xfrm>
          <a:prstGeom prst="rect">
            <a:avLst/>
          </a:prstGeom>
          <a:solidFill>
            <a:srgbClr val="A6AAA9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28" name="Shape 428"/>
          <p:cNvSpPr>
            <a:spLocks noGrp="1"/>
          </p:cNvSpPr>
          <p:nvPr>
            <p:ph type="sldNum" sz="quarter" idx="4294967295"/>
          </p:nvPr>
        </p:nvSpPr>
        <p:spPr>
          <a:xfrm>
            <a:off x="8936431" y="4609624"/>
            <a:ext cx="207569" cy="307340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>
            <a:lvl1pPr>
              <a:defRPr sz="1400" spc="36"/>
            </a:lvl1pPr>
          </a:lstStyle>
          <a:p>
            <a:fld id="{86CB4B4D-7CA3-9044-876B-883B54F8677D}" type="slidenum">
              <a:t>5</a:t>
            </a:fld>
            <a:endParaRPr/>
          </a:p>
        </p:txBody>
      </p:sp>
      <p:pic>
        <p:nvPicPr>
          <p:cNvPr id="429" name="image1.pdf" descr="CC_Logo_Green.ep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2304" y="145108"/>
            <a:ext cx="515155" cy="340667"/>
          </a:xfrm>
          <a:prstGeom prst="rect">
            <a:avLst/>
          </a:prstGeom>
          <a:ln w="12700">
            <a:miter lim="400000"/>
          </a:ln>
        </p:spPr>
      </p:pic>
      <p:sp>
        <p:nvSpPr>
          <p:cNvPr id="430" name="Shape 430"/>
          <p:cNvSpPr/>
          <p:nvPr/>
        </p:nvSpPr>
        <p:spPr>
          <a:xfrm>
            <a:off x="-82216" y="146651"/>
            <a:ext cx="9153526" cy="514093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431" name="image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45" y="446201"/>
            <a:ext cx="4111990" cy="3756928"/>
          </a:xfrm>
          <a:prstGeom prst="rect">
            <a:avLst/>
          </a:prstGeom>
          <a:ln w="12700">
            <a:miter lim="400000"/>
          </a:ln>
        </p:spPr>
      </p:pic>
      <p:sp>
        <p:nvSpPr>
          <p:cNvPr id="432" name="Shape 432"/>
          <p:cNvSpPr/>
          <p:nvPr/>
        </p:nvSpPr>
        <p:spPr>
          <a:xfrm>
            <a:off x="4139283" y="-13648"/>
            <a:ext cx="5004718" cy="5133974"/>
          </a:xfrm>
          <a:prstGeom prst="rect">
            <a:avLst/>
          </a:prstGeom>
          <a:solidFill>
            <a:srgbClr val="FFC000"/>
          </a:soli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33" name="Shape 433"/>
          <p:cNvSpPr/>
          <p:nvPr/>
        </p:nvSpPr>
        <p:spPr>
          <a:xfrm>
            <a:off x="4494546" y="315441"/>
            <a:ext cx="4294189" cy="4028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2400" b="1"/>
            </a:pPr>
            <a:r>
              <a:t>És még ha nem is vagy a gyorséttermi ételek híve – igen nagy a valószínűsége, hogy így sem jut szervezeted elég élelmi rosthoz!</a:t>
            </a:r>
            <a:br/>
            <a:endParaRPr sz="2800"/>
          </a:p>
          <a:p>
            <a:pPr>
              <a:defRPr sz="2800" b="1"/>
            </a:pPr>
            <a:r>
              <a:t>Miért?</a:t>
            </a:r>
          </a:p>
          <a:p>
            <a:pPr>
              <a:defRPr sz="2800" b="1"/>
            </a:pPr>
            <a:r>
              <a:t>Ennek több oka van.</a:t>
            </a:r>
          </a:p>
          <a:p>
            <a:pPr>
              <a:defRPr sz="2800" b="1"/>
            </a:pPr>
            <a:endParaRPr/>
          </a:p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push dir="u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Shape 437"/>
          <p:cNvSpPr/>
          <p:nvPr/>
        </p:nvSpPr>
        <p:spPr>
          <a:xfrm>
            <a:off x="-4763" y="2569"/>
            <a:ext cx="9153526" cy="5143501"/>
          </a:xfrm>
          <a:prstGeom prst="rect">
            <a:avLst/>
          </a:prstGeom>
          <a:solidFill>
            <a:srgbClr val="A6AAA9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38" name="Shape 438"/>
          <p:cNvSpPr>
            <a:spLocks noGrp="1"/>
          </p:cNvSpPr>
          <p:nvPr>
            <p:ph type="sldNum" sz="quarter" idx="4294967295"/>
          </p:nvPr>
        </p:nvSpPr>
        <p:spPr>
          <a:xfrm>
            <a:off x="8936431" y="4609624"/>
            <a:ext cx="207569" cy="307340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>
            <a:lvl1pPr>
              <a:defRPr sz="1400" spc="36"/>
            </a:lvl1pPr>
          </a:lstStyle>
          <a:p>
            <a:fld id="{86CB4B4D-7CA3-9044-876B-883B54F8677D}" type="slidenum">
              <a:t>6</a:t>
            </a:fld>
            <a:endParaRPr/>
          </a:p>
        </p:txBody>
      </p:sp>
      <p:pic>
        <p:nvPicPr>
          <p:cNvPr id="439" name="image1.pdf" descr="CC_Logo_Green.ep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2304" y="145108"/>
            <a:ext cx="515155" cy="340667"/>
          </a:xfrm>
          <a:prstGeom prst="rect">
            <a:avLst/>
          </a:prstGeom>
          <a:ln w="12700">
            <a:miter lim="400000"/>
          </a:ln>
        </p:spPr>
      </p:pic>
      <p:sp>
        <p:nvSpPr>
          <p:cNvPr id="440" name="Shape 440"/>
          <p:cNvSpPr/>
          <p:nvPr/>
        </p:nvSpPr>
        <p:spPr>
          <a:xfrm>
            <a:off x="5076824" y="2568"/>
            <a:ext cx="4071939" cy="514093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41" name="Shape 441"/>
          <p:cNvSpPr/>
          <p:nvPr/>
        </p:nvSpPr>
        <p:spPr>
          <a:xfrm>
            <a:off x="5724525" y="315441"/>
            <a:ext cx="3176922" cy="3647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2400" b="1"/>
            </a:pPr>
            <a:r>
              <a:t>Nem eszünk elegendő rostban gazdag zöldséget és gyümölcsöt.</a:t>
            </a:r>
          </a:p>
          <a:p>
            <a:pPr>
              <a:defRPr sz="2400" b="1"/>
            </a:pPr>
            <a:endParaRPr/>
          </a:p>
          <a:p>
            <a:pPr>
              <a:defRPr sz="2400" b="1"/>
            </a:pPr>
            <a:r>
              <a:t>Ezen kívül szeretjük meghámozni a zöldségeket és gyümölcsöket.</a:t>
            </a:r>
          </a:p>
        </p:txBody>
      </p:sp>
      <p:pic>
        <p:nvPicPr>
          <p:cNvPr id="442" name="image9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763" y="0"/>
            <a:ext cx="5559402" cy="5173365"/>
          </a:xfrm>
          <a:prstGeom prst="rect">
            <a:avLst/>
          </a:prstGeom>
          <a:ln w="12700">
            <a:miter lim="400000"/>
          </a:ln>
        </p:spPr>
      </p:pic>
      <p:sp>
        <p:nvSpPr>
          <p:cNvPr id="443" name="Shape 443"/>
          <p:cNvSpPr/>
          <p:nvPr/>
        </p:nvSpPr>
        <p:spPr>
          <a:xfrm>
            <a:off x="876300" y="315441"/>
            <a:ext cx="3533775" cy="1158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2400" b="1">
                <a:solidFill>
                  <a:srgbClr val="CC0000"/>
                </a:solidFill>
              </a:defRPr>
            </a:pPr>
            <a:r>
              <a:t>Ami szükséges: 5 adag = 400 g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push dir="u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Shape 447"/>
          <p:cNvSpPr/>
          <p:nvPr/>
        </p:nvSpPr>
        <p:spPr>
          <a:xfrm>
            <a:off x="-4763" y="2569"/>
            <a:ext cx="9153526" cy="5143501"/>
          </a:xfrm>
          <a:prstGeom prst="rect">
            <a:avLst/>
          </a:prstGeom>
          <a:solidFill>
            <a:srgbClr val="A6AAA9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48" name="Shape 448"/>
          <p:cNvSpPr>
            <a:spLocks noGrp="1"/>
          </p:cNvSpPr>
          <p:nvPr>
            <p:ph type="sldNum" sz="quarter" idx="4294967295"/>
          </p:nvPr>
        </p:nvSpPr>
        <p:spPr>
          <a:xfrm>
            <a:off x="8936431" y="4609624"/>
            <a:ext cx="207569" cy="307340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>
            <a:lvl1pPr>
              <a:defRPr sz="1400" spc="36"/>
            </a:lvl1pPr>
          </a:lstStyle>
          <a:p>
            <a:fld id="{86CB4B4D-7CA3-9044-876B-883B54F8677D}" type="slidenum">
              <a:t>7</a:t>
            </a:fld>
            <a:endParaRPr/>
          </a:p>
        </p:txBody>
      </p:sp>
      <p:pic>
        <p:nvPicPr>
          <p:cNvPr id="449" name="image1.pdf" descr="CC_Logo_Green.ep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2304" y="145108"/>
            <a:ext cx="515155" cy="340667"/>
          </a:xfrm>
          <a:prstGeom prst="rect">
            <a:avLst/>
          </a:prstGeom>
          <a:ln w="12700">
            <a:miter lim="400000"/>
          </a:ln>
        </p:spPr>
      </p:pic>
      <p:sp>
        <p:nvSpPr>
          <p:cNvPr id="450" name="Shape 450"/>
          <p:cNvSpPr/>
          <p:nvPr/>
        </p:nvSpPr>
        <p:spPr>
          <a:xfrm>
            <a:off x="5448299" y="-1"/>
            <a:ext cx="3700464" cy="514093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51" name="Shape 451"/>
          <p:cNvSpPr/>
          <p:nvPr/>
        </p:nvSpPr>
        <p:spPr>
          <a:xfrm>
            <a:off x="5676900" y="777107"/>
            <a:ext cx="3365376" cy="2796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3200" b="1"/>
            </a:lvl1pPr>
          </a:lstStyle>
          <a:p>
            <a:r>
              <a:t>Bizonyos diéták (például a fehérjediéta) kizárják a gyümölcsöket!</a:t>
            </a:r>
            <a:endParaRPr sz="2400"/>
          </a:p>
        </p:txBody>
      </p:sp>
      <p:pic>
        <p:nvPicPr>
          <p:cNvPr id="452" name="image1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6" y="2569"/>
            <a:ext cx="5411093" cy="513836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push dir="u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Shape 456"/>
          <p:cNvSpPr/>
          <p:nvPr/>
        </p:nvSpPr>
        <p:spPr>
          <a:xfrm>
            <a:off x="-4763" y="2569"/>
            <a:ext cx="9153526" cy="5143501"/>
          </a:xfrm>
          <a:prstGeom prst="rect">
            <a:avLst/>
          </a:prstGeom>
          <a:solidFill>
            <a:srgbClr val="A6AAA9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57" name="Shape 457"/>
          <p:cNvSpPr>
            <a:spLocks noGrp="1"/>
          </p:cNvSpPr>
          <p:nvPr>
            <p:ph type="sldNum" sz="quarter" idx="4294967295"/>
          </p:nvPr>
        </p:nvSpPr>
        <p:spPr>
          <a:xfrm>
            <a:off x="8936431" y="4609624"/>
            <a:ext cx="207569" cy="307340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>
            <a:lvl1pPr>
              <a:defRPr sz="1400" spc="36"/>
            </a:lvl1pPr>
          </a:lstStyle>
          <a:p>
            <a:fld id="{86CB4B4D-7CA3-9044-876B-883B54F8677D}" type="slidenum">
              <a:t>8</a:t>
            </a:fld>
            <a:endParaRPr/>
          </a:p>
        </p:txBody>
      </p:sp>
      <p:pic>
        <p:nvPicPr>
          <p:cNvPr id="458" name="image1.pdf" descr="CC_Logo_Green.ep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2304" y="145108"/>
            <a:ext cx="515155" cy="340667"/>
          </a:xfrm>
          <a:prstGeom prst="rect">
            <a:avLst/>
          </a:prstGeom>
          <a:ln w="12700">
            <a:miter lim="400000"/>
          </a:ln>
        </p:spPr>
      </p:pic>
      <p:sp>
        <p:nvSpPr>
          <p:cNvPr id="459" name="Shape 459"/>
          <p:cNvSpPr/>
          <p:nvPr/>
        </p:nvSpPr>
        <p:spPr>
          <a:xfrm>
            <a:off x="5162549" y="-1"/>
            <a:ext cx="3986214" cy="514093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60" name="Shape 460"/>
          <p:cNvSpPr/>
          <p:nvPr/>
        </p:nvSpPr>
        <p:spPr>
          <a:xfrm>
            <a:off x="5509874" y="553566"/>
            <a:ext cx="3577311" cy="3266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3200" b="1"/>
            </a:lvl1pPr>
          </a:lstStyle>
          <a:p>
            <a:r>
              <a:t>Idősebb emberek néha a fogproblémák miatt kerülik a zöldségeket és a gyümölcsöket.</a:t>
            </a:r>
            <a:endParaRPr sz="2400"/>
          </a:p>
        </p:txBody>
      </p:sp>
      <p:pic>
        <p:nvPicPr>
          <p:cNvPr id="461" name="image1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762" y="1"/>
            <a:ext cx="5205845" cy="514092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push dir="u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Shape 465"/>
          <p:cNvSpPr/>
          <p:nvPr/>
        </p:nvSpPr>
        <p:spPr>
          <a:xfrm>
            <a:off x="-4763" y="2569"/>
            <a:ext cx="9153526" cy="5143501"/>
          </a:xfrm>
          <a:prstGeom prst="rect">
            <a:avLst/>
          </a:prstGeom>
          <a:solidFill>
            <a:srgbClr val="A6AAA9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66" name="Shape 466"/>
          <p:cNvSpPr>
            <a:spLocks noGrp="1"/>
          </p:cNvSpPr>
          <p:nvPr>
            <p:ph type="sldNum" sz="quarter" idx="4294967295"/>
          </p:nvPr>
        </p:nvSpPr>
        <p:spPr>
          <a:xfrm>
            <a:off x="8936431" y="4609624"/>
            <a:ext cx="207569" cy="307340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>
            <a:lvl1pPr>
              <a:defRPr sz="1400" spc="36"/>
            </a:lvl1pPr>
          </a:lstStyle>
          <a:p>
            <a:fld id="{86CB4B4D-7CA3-9044-876B-883B54F8677D}" type="slidenum">
              <a:t>9</a:t>
            </a:fld>
            <a:endParaRPr/>
          </a:p>
        </p:txBody>
      </p:sp>
      <p:pic>
        <p:nvPicPr>
          <p:cNvPr id="467" name="image1.pdf" descr="CC_Logo_Green.ep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2304" y="145108"/>
            <a:ext cx="515155" cy="340667"/>
          </a:xfrm>
          <a:prstGeom prst="rect">
            <a:avLst/>
          </a:prstGeom>
          <a:ln w="12700">
            <a:miter lim="400000"/>
          </a:ln>
        </p:spPr>
      </p:pic>
      <p:sp>
        <p:nvSpPr>
          <p:cNvPr id="468" name="Shape 468"/>
          <p:cNvSpPr/>
          <p:nvPr/>
        </p:nvSpPr>
        <p:spPr>
          <a:xfrm>
            <a:off x="-9525" y="-4"/>
            <a:ext cx="9153526" cy="5140931"/>
          </a:xfrm>
          <a:prstGeom prst="rect">
            <a:avLst/>
          </a:prstGeom>
          <a:solidFill>
            <a:srgbClr val="E5F4E0"/>
          </a:soli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69" name="Shape 469"/>
          <p:cNvSpPr/>
          <p:nvPr/>
        </p:nvSpPr>
        <p:spPr>
          <a:xfrm>
            <a:off x="-9524" y="2568"/>
            <a:ext cx="9158286" cy="1521433"/>
          </a:xfrm>
          <a:prstGeom prst="rect">
            <a:avLst/>
          </a:prstGeom>
          <a:solidFill>
            <a:schemeClr val="accent5"/>
          </a:soli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70" name="Shape 470"/>
          <p:cNvSpPr/>
          <p:nvPr/>
        </p:nvSpPr>
        <p:spPr>
          <a:xfrm>
            <a:off x="161924" y="219074"/>
            <a:ext cx="8739524" cy="1691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b="1">
                <a:solidFill>
                  <a:srgbClr val="FFFFFF"/>
                </a:solidFill>
              </a:defRPr>
            </a:pPr>
            <a:r>
              <a:t>A rost a bélrendszer hasznos mikroflórájának alapvető tápanyaga.  </a:t>
            </a:r>
            <a:br/>
            <a:r>
              <a:t>A bélrendszer normális működése előfeltétele az erős immunrendszernek és a megfelelő anyagcserének, azaz az </a:t>
            </a:r>
            <a:r>
              <a:rPr>
                <a:solidFill>
                  <a:srgbClr val="FFFF00"/>
                </a:solidFill>
              </a:rPr>
              <a:t>egészségnek, vitalitásnak, a fiatalság és a szépség megőrzésének</a:t>
            </a:r>
            <a:r>
              <a:t>!</a:t>
            </a:r>
          </a:p>
          <a:p>
            <a:endParaRPr/>
          </a:p>
        </p:txBody>
      </p:sp>
      <p:pic>
        <p:nvPicPr>
          <p:cNvPr id="471" name="image1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925" y="1958213"/>
            <a:ext cx="2743918" cy="2693162"/>
          </a:xfrm>
          <a:prstGeom prst="rect">
            <a:avLst/>
          </a:prstGeom>
          <a:ln>
            <a:solidFill>
              <a:schemeClr val="accent5"/>
            </a:solidFill>
          </a:ln>
        </p:spPr>
      </p:pic>
      <p:pic>
        <p:nvPicPr>
          <p:cNvPr id="472" name="image13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10732" y="1958211"/>
            <a:ext cx="2841908" cy="2693163"/>
          </a:xfrm>
          <a:prstGeom prst="rect">
            <a:avLst/>
          </a:prstGeom>
          <a:ln>
            <a:solidFill>
              <a:schemeClr val="accent5"/>
            </a:solidFill>
          </a:ln>
        </p:spPr>
      </p:pic>
      <p:pic>
        <p:nvPicPr>
          <p:cNvPr id="473" name="image14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79044" y="1958211"/>
            <a:ext cx="2790331" cy="2693164"/>
          </a:xfrm>
          <a:prstGeom prst="rect">
            <a:avLst/>
          </a:prstGeom>
          <a:ln>
            <a:solidFill>
              <a:schemeClr val="accent5"/>
            </a:solidFill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push dir="u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2959</Words>
  <Application>Microsoft Office PowerPoint</Application>
  <PresentationFormat>Diavetítés a képernyőre (16:9 oldalarány)</PresentationFormat>
  <Paragraphs>272</Paragraphs>
  <Slides>29</Slides>
  <Notes>23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6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29</vt:i4>
      </vt:variant>
    </vt:vector>
  </HeadingPairs>
  <TitlesOfParts>
    <vt:vector size="36" baseType="lpstr">
      <vt:lpstr>Arial</vt:lpstr>
      <vt:lpstr>Calibri</vt:lpstr>
      <vt:lpstr>Calibri Light</vt:lpstr>
      <vt:lpstr>Myriad Pro</vt:lpstr>
      <vt:lpstr>Raleway</vt:lpstr>
      <vt:lpstr>Tahoma</vt:lpstr>
      <vt:lpstr>Office Theme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Zofiya Beh-Nemeth</dc:creator>
  <cp:lastModifiedBy>Klaudia Korpash</cp:lastModifiedBy>
  <cp:revision>4</cp:revision>
  <dcterms:modified xsi:type="dcterms:W3CDTF">2022-05-24T09:07:03Z</dcterms:modified>
</cp:coreProperties>
</file>